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63" r:id="rId3"/>
    <p:sldId id="312" r:id="rId4"/>
    <p:sldId id="382" r:id="rId5"/>
    <p:sldId id="297" r:id="rId6"/>
    <p:sldId id="266" r:id="rId7"/>
    <p:sldId id="294" r:id="rId8"/>
    <p:sldId id="286" r:id="rId9"/>
    <p:sldId id="381" r:id="rId10"/>
    <p:sldId id="292" r:id="rId11"/>
    <p:sldId id="380" r:id="rId12"/>
    <p:sldId id="309" r:id="rId13"/>
    <p:sldId id="373" r:id="rId14"/>
    <p:sldId id="308" r:id="rId15"/>
    <p:sldId id="378" r:id="rId16"/>
    <p:sldId id="264" r:id="rId17"/>
    <p:sldId id="328" r:id="rId18"/>
    <p:sldId id="330" r:id="rId19"/>
    <p:sldId id="299" r:id="rId20"/>
    <p:sldId id="259" r:id="rId21"/>
    <p:sldId id="329" r:id="rId22"/>
    <p:sldId id="369" r:id="rId23"/>
    <p:sldId id="367" r:id="rId24"/>
    <p:sldId id="298" r:id="rId25"/>
    <p:sldId id="310" r:id="rId26"/>
    <p:sldId id="293" r:id="rId27"/>
    <p:sldId id="331" r:id="rId28"/>
    <p:sldId id="300" r:id="rId29"/>
  </p:sldIdLst>
  <p:sldSz cx="9144000" cy="5143500" type="screen16x9"/>
  <p:notesSz cx="6858000" cy="9144000"/>
  <p:embeddedFontLst>
    <p:embeddedFont>
      <p:font typeface="Arvo" panose="020B0604020202020204" charset="0"/>
      <p:regular r:id="rId31"/>
      <p:bold r:id="rId32"/>
      <p:italic r:id="rId33"/>
      <p:boldItalic r:id="rId34"/>
    </p:embeddedFont>
    <p:embeddedFont>
      <p:font typeface="Comic Sans MS" panose="030F0702030302020204" pitchFamily="66" charset="0"/>
      <p:regular r:id="rId35"/>
      <p:bold r:id="rId36"/>
      <p:italic r:id="rId37"/>
      <p:boldItalic r:id="rId38"/>
    </p:embeddedFont>
    <p:embeddedFont>
      <p:font typeface="Maiandra GD" panose="020E0502030308020204" pitchFamily="34" charset="0"/>
      <p:regular r:id="rId39"/>
    </p:embeddedFont>
    <p:embeddedFont>
      <p:font typeface="Muli"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6248"/>
    <a:srgbClr val="33CCCC"/>
    <a:srgbClr val="66FF99"/>
    <a:srgbClr val="66CCFF"/>
    <a:srgbClr val="000066"/>
    <a:srgbClr val="FFFF66"/>
    <a:srgbClr val="F15555"/>
    <a:srgbClr val="FFCC99"/>
    <a:srgbClr val="FFCCF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196D51-0A68-4083-9F81-36A8D22E18A3}">
  <a:tblStyle styleId="{F8196D51-0A68-4083-9F81-36A8D22E18A3}"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41" autoAdjust="0"/>
    <p:restoredTop sz="93886" autoAdjust="0"/>
  </p:normalViewPr>
  <p:slideViewPr>
    <p:cSldViewPr snapToGrid="0">
      <p:cViewPr varScale="1">
        <p:scale>
          <a:sx n="79" d="100"/>
          <a:sy n="79" d="100"/>
        </p:scale>
        <p:origin x="456" y="84"/>
      </p:cViewPr>
      <p:guideLst/>
    </p:cSldViewPr>
  </p:slideViewPr>
  <p:outlineViewPr>
    <p:cViewPr>
      <p:scale>
        <a:sx n="33" d="100"/>
        <a:sy n="33" d="100"/>
      </p:scale>
      <p:origin x="0" y="-2892"/>
    </p:cViewPr>
  </p:outlin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0762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42155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pic>
        <p:nvPicPr>
          <p:cNvPr id="9" name="Shape 9" descr="Death_to_stock_photography_Vibrant-(9-of-10).jpg"/>
          <p:cNvPicPr preferRelativeResize="0"/>
          <p:nvPr/>
        </p:nvPicPr>
        <p:blipFill>
          <a:blip r:embed="rId2">
            <a:alphaModFix/>
          </a:blip>
          <a:stretch>
            <a:fillRect/>
          </a:stretch>
        </p:blipFill>
        <p:spPr>
          <a:xfrm>
            <a:off x="1990452" y="-15575"/>
            <a:ext cx="1037700" cy="1037700"/>
          </a:xfrm>
          <a:prstGeom prst="rect">
            <a:avLst/>
          </a:prstGeom>
          <a:noFill/>
          <a:ln>
            <a:noFill/>
          </a:ln>
        </p:spPr>
      </p:pic>
      <p:pic>
        <p:nvPicPr>
          <p:cNvPr id="10" name="Shape 10" descr="Death_to_stock_communicate_hands_2.jpg"/>
          <p:cNvPicPr preferRelativeResize="0"/>
          <p:nvPr/>
        </p:nvPicPr>
        <p:blipFill>
          <a:blip r:embed="rId3">
            <a:alphaModFix/>
          </a:blip>
          <a:stretch>
            <a:fillRect/>
          </a:stretch>
        </p:blipFill>
        <p:spPr>
          <a:xfrm>
            <a:off x="8041323" y="1991825"/>
            <a:ext cx="1159828" cy="1159800"/>
          </a:xfrm>
          <a:prstGeom prst="rect">
            <a:avLst/>
          </a:prstGeom>
          <a:noFill/>
          <a:ln>
            <a:noFill/>
          </a:ln>
        </p:spPr>
      </p:pic>
      <p:pic>
        <p:nvPicPr>
          <p:cNvPr id="11" name="Shape 11" descr="Death_to_stock_photography_Vibrant-(10-of-10).jpg"/>
          <p:cNvPicPr preferRelativeResize="0"/>
          <p:nvPr/>
        </p:nvPicPr>
        <p:blipFill>
          <a:blip r:embed="rId4">
            <a:alphaModFix/>
          </a:blip>
          <a:stretch>
            <a:fillRect/>
          </a:stretch>
        </p:blipFill>
        <p:spPr>
          <a:xfrm>
            <a:off x="-70425" y="3081825"/>
            <a:ext cx="2070675" cy="2070675"/>
          </a:xfrm>
          <a:prstGeom prst="rect">
            <a:avLst/>
          </a:prstGeom>
          <a:noFill/>
          <a:ln>
            <a:noFill/>
          </a:ln>
        </p:spPr>
      </p:pic>
      <p:pic>
        <p:nvPicPr>
          <p:cNvPr id="12" name="Shape 12" descr="Death_to_stock_communicate_hands_5.jpg"/>
          <p:cNvPicPr preferRelativeResize="0"/>
          <p:nvPr/>
        </p:nvPicPr>
        <p:blipFill>
          <a:blip r:embed="rId5">
            <a:alphaModFix/>
          </a:blip>
          <a:stretch>
            <a:fillRect/>
          </a:stretch>
        </p:blipFill>
        <p:spPr>
          <a:xfrm>
            <a:off x="7143750" y="2225"/>
            <a:ext cx="2057400" cy="2057400"/>
          </a:xfrm>
          <a:prstGeom prst="rect">
            <a:avLst/>
          </a:prstGeom>
          <a:noFill/>
          <a:ln>
            <a:noFill/>
          </a:ln>
        </p:spPr>
      </p:pic>
      <p:pic>
        <p:nvPicPr>
          <p:cNvPr id="13" name="Shape 13" descr="Death_to_stock_communicate_hands_9-.jpg"/>
          <p:cNvPicPr preferRelativeResize="0"/>
          <p:nvPr/>
        </p:nvPicPr>
        <p:blipFill>
          <a:blip r:embed="rId6">
            <a:alphaModFix/>
          </a:blip>
          <a:stretch>
            <a:fillRect/>
          </a:stretch>
        </p:blipFill>
        <p:spPr>
          <a:xfrm>
            <a:off x="-71493" y="1017182"/>
            <a:ext cx="2070675" cy="2070675"/>
          </a:xfrm>
          <a:prstGeom prst="rect">
            <a:avLst/>
          </a:prstGeom>
          <a:noFill/>
          <a:ln>
            <a:noFill/>
          </a:ln>
        </p:spPr>
      </p:pic>
      <p:sp>
        <p:nvSpPr>
          <p:cNvPr id="14" name="Shape 14"/>
          <p:cNvSpPr/>
          <p:nvPr/>
        </p:nvSpPr>
        <p:spPr>
          <a:xfrm>
            <a:off x="-72627" y="2048176"/>
            <a:ext cx="1037700" cy="1037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15" name="Shape 15"/>
          <p:cNvSpPr/>
          <p:nvPr/>
        </p:nvSpPr>
        <p:spPr>
          <a:xfrm>
            <a:off x="965073" y="4114876"/>
            <a:ext cx="1037700" cy="1037700"/>
          </a:xfrm>
          <a:prstGeom prst="rect">
            <a:avLst/>
          </a:prstGeom>
          <a:solidFill>
            <a:srgbClr val="CEDBE0">
              <a:alpha val="32690"/>
            </a:srgbClr>
          </a:solidFill>
          <a:ln>
            <a:noFill/>
          </a:ln>
        </p:spPr>
        <p:txBody>
          <a:bodyPr wrap="square" lIns="91425" tIns="91425" rIns="91425" bIns="91425" anchor="ctr" anchorCtr="0">
            <a:noAutofit/>
          </a:bodyPr>
          <a:lstStyle/>
          <a:p>
            <a:pPr lvl="0">
              <a:spcBef>
                <a:spcPts val="0"/>
              </a:spcBef>
              <a:buNone/>
            </a:pPr>
            <a:endParaRPr/>
          </a:p>
        </p:txBody>
      </p:sp>
      <p:pic>
        <p:nvPicPr>
          <p:cNvPr id="16" name="Shape 16" descr="DeathtoStock_Clementine10.jpg"/>
          <p:cNvPicPr preferRelativeResize="0"/>
          <p:nvPr/>
        </p:nvPicPr>
        <p:blipFill>
          <a:blip r:embed="rId7">
            <a:alphaModFix/>
          </a:blip>
          <a:stretch>
            <a:fillRect/>
          </a:stretch>
        </p:blipFill>
        <p:spPr>
          <a:xfrm>
            <a:off x="4056643" y="4111407"/>
            <a:ext cx="1037700" cy="1037675"/>
          </a:xfrm>
          <a:prstGeom prst="rect">
            <a:avLst/>
          </a:prstGeom>
          <a:noFill/>
          <a:ln>
            <a:noFill/>
          </a:ln>
        </p:spPr>
      </p:pic>
      <p:pic>
        <p:nvPicPr>
          <p:cNvPr id="17" name="Shape 17" descr="Death_to_stock_communicate_hands_4.jpg"/>
          <p:cNvPicPr preferRelativeResize="0"/>
          <p:nvPr/>
        </p:nvPicPr>
        <p:blipFill>
          <a:blip r:embed="rId8">
            <a:alphaModFix/>
          </a:blip>
          <a:stretch>
            <a:fillRect/>
          </a:stretch>
        </p:blipFill>
        <p:spPr>
          <a:xfrm>
            <a:off x="7142538" y="3085375"/>
            <a:ext cx="2070675" cy="2070675"/>
          </a:xfrm>
          <a:prstGeom prst="rect">
            <a:avLst/>
          </a:prstGeom>
          <a:noFill/>
          <a:ln>
            <a:noFill/>
          </a:ln>
        </p:spPr>
      </p:pic>
      <p:pic>
        <p:nvPicPr>
          <p:cNvPr id="18" name="Shape 18" descr="DeathtoStock_Simplify3.jpg"/>
          <p:cNvPicPr preferRelativeResize="0"/>
          <p:nvPr/>
        </p:nvPicPr>
        <p:blipFill>
          <a:blip r:embed="rId9">
            <a:alphaModFix/>
          </a:blip>
          <a:stretch>
            <a:fillRect/>
          </a:stretch>
        </p:blipFill>
        <p:spPr>
          <a:xfrm>
            <a:off x="-66600" y="-18106"/>
            <a:ext cx="1037700" cy="1037733"/>
          </a:xfrm>
          <a:prstGeom prst="rect">
            <a:avLst/>
          </a:prstGeom>
          <a:noFill/>
          <a:ln>
            <a:noFill/>
          </a:ln>
        </p:spPr>
      </p:pic>
      <p:pic>
        <p:nvPicPr>
          <p:cNvPr id="19" name="Shape 19" descr="Death_to_stock_communicate_hands_1.jpg"/>
          <p:cNvPicPr preferRelativeResize="0"/>
          <p:nvPr/>
        </p:nvPicPr>
        <p:blipFill>
          <a:blip r:embed="rId10">
            <a:alphaModFix/>
          </a:blip>
          <a:stretch>
            <a:fillRect/>
          </a:stretch>
        </p:blipFill>
        <p:spPr>
          <a:xfrm>
            <a:off x="5082294" y="-18075"/>
            <a:ext cx="1037700" cy="1037700"/>
          </a:xfrm>
          <a:prstGeom prst="rect">
            <a:avLst/>
          </a:prstGeom>
          <a:noFill/>
          <a:ln>
            <a:noFill/>
          </a:ln>
        </p:spPr>
      </p:pic>
      <p:pic>
        <p:nvPicPr>
          <p:cNvPr id="20" name="Shape 20" descr="Death_to_stock_communicate_hands_3.jpg"/>
          <p:cNvPicPr preferRelativeResize="0"/>
          <p:nvPr/>
        </p:nvPicPr>
        <p:blipFill>
          <a:blip r:embed="rId11">
            <a:alphaModFix/>
          </a:blip>
          <a:stretch>
            <a:fillRect/>
          </a:stretch>
        </p:blipFill>
        <p:spPr>
          <a:xfrm>
            <a:off x="3018950" y="4105800"/>
            <a:ext cx="1037700" cy="1037700"/>
          </a:xfrm>
          <a:prstGeom prst="rect">
            <a:avLst/>
          </a:prstGeom>
          <a:noFill/>
          <a:ln>
            <a:noFill/>
          </a:ln>
        </p:spPr>
      </p:pic>
      <p:sp>
        <p:nvSpPr>
          <p:cNvPr id="21" name="Shape 21"/>
          <p:cNvSpPr/>
          <p:nvPr/>
        </p:nvSpPr>
        <p:spPr>
          <a:xfrm flipH="1">
            <a:off x="971550" y="-6120"/>
            <a:ext cx="1028700" cy="1028700"/>
          </a:xfrm>
          <a:prstGeom prst="rect">
            <a:avLst/>
          </a:prstGeom>
          <a:solidFill>
            <a:srgbClr val="B0D85B"/>
          </a:solidFill>
          <a:ln>
            <a:noFill/>
          </a:ln>
        </p:spPr>
        <p:txBody>
          <a:bodyPr wrap="square" lIns="91425" tIns="91425" rIns="91425" bIns="91425" anchor="ctr" anchorCtr="0">
            <a:noAutofit/>
          </a:bodyPr>
          <a:lstStyle/>
          <a:p>
            <a:pPr lvl="0">
              <a:spcBef>
                <a:spcPts val="0"/>
              </a:spcBef>
              <a:buNone/>
            </a:pPr>
            <a:endParaRPr/>
          </a:p>
        </p:txBody>
      </p:sp>
      <p:sp>
        <p:nvSpPr>
          <p:cNvPr id="22" name="Shape 22"/>
          <p:cNvSpPr/>
          <p:nvPr/>
        </p:nvSpPr>
        <p:spPr>
          <a:xfrm flipH="1">
            <a:off x="2000250" y="4114889"/>
            <a:ext cx="1028700" cy="1028700"/>
          </a:xfrm>
          <a:prstGeom prst="rect">
            <a:avLst/>
          </a:prstGeom>
          <a:solidFill>
            <a:srgbClr val="EDC67B"/>
          </a:solidFill>
          <a:ln>
            <a:noFill/>
          </a:ln>
        </p:spPr>
        <p:txBody>
          <a:bodyPr wrap="square" lIns="91425" tIns="91425" rIns="91425" bIns="91425" anchor="ctr" anchorCtr="0">
            <a:noAutofit/>
          </a:bodyPr>
          <a:lstStyle/>
          <a:p>
            <a:pPr lvl="0">
              <a:spcBef>
                <a:spcPts val="0"/>
              </a:spcBef>
              <a:buNone/>
            </a:pPr>
            <a:endParaRPr/>
          </a:p>
        </p:txBody>
      </p:sp>
      <p:sp>
        <p:nvSpPr>
          <p:cNvPr id="23" name="Shape 23"/>
          <p:cNvSpPr/>
          <p:nvPr/>
        </p:nvSpPr>
        <p:spPr>
          <a:xfrm flipH="1">
            <a:off x="3028950" y="0"/>
            <a:ext cx="1028700" cy="1028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24" name="Shape 24"/>
          <p:cNvSpPr/>
          <p:nvPr/>
        </p:nvSpPr>
        <p:spPr>
          <a:xfrm flipH="1">
            <a:off x="5086350" y="4114889"/>
            <a:ext cx="1028700" cy="1028700"/>
          </a:xfrm>
          <a:prstGeom prst="rect">
            <a:avLst/>
          </a:prstGeom>
          <a:solidFill>
            <a:srgbClr val="7198A9"/>
          </a:solidFill>
          <a:ln>
            <a:noFill/>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flipH="1">
            <a:off x="6115050" y="4114889"/>
            <a:ext cx="1028700" cy="102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26" name="Shape 26"/>
          <p:cNvSpPr/>
          <p:nvPr/>
        </p:nvSpPr>
        <p:spPr>
          <a:xfrm flipH="1">
            <a:off x="6117975" y="-9556"/>
            <a:ext cx="1028700" cy="1028700"/>
          </a:xfrm>
          <a:prstGeom prst="rect">
            <a:avLst/>
          </a:prstGeom>
          <a:solidFill>
            <a:srgbClr val="37A9DD"/>
          </a:solidFill>
          <a:ln>
            <a:noFill/>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flipH="1">
            <a:off x="4057650" y="0"/>
            <a:ext cx="1028700" cy="1028700"/>
          </a:xfrm>
          <a:prstGeom prst="rect">
            <a:avLst/>
          </a:prstGeom>
          <a:solidFill>
            <a:srgbClr val="FAA99C"/>
          </a:solidFill>
          <a:ln>
            <a:noFill/>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2000250" y="1019175"/>
            <a:ext cx="5143500" cy="30957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29" name="Shape 29"/>
          <p:cNvSpPr txBox="1">
            <a:spLocks noGrp="1"/>
          </p:cNvSpPr>
          <p:nvPr>
            <p:ph type="ctrTitle"/>
          </p:nvPr>
        </p:nvSpPr>
        <p:spPr>
          <a:xfrm>
            <a:off x="2961550" y="1991825"/>
            <a:ext cx="3220800" cy="1159800"/>
          </a:xfrm>
          <a:prstGeom prst="rect">
            <a:avLst/>
          </a:prstGeom>
        </p:spPr>
        <p:txBody>
          <a:bodyPr wrap="square" lIns="91425" tIns="91425" rIns="91425" bIns="91425" anchor="ctr" anchorCtr="0"/>
          <a:lstStyle>
            <a:lvl1pPr lvl="0" algn="ctr">
              <a:spcBef>
                <a:spcPts val="0"/>
              </a:spcBef>
              <a:buSzPct val="100000"/>
              <a:defRPr sz="3000"/>
            </a:lvl1pPr>
            <a:lvl2pPr lvl="1" algn="ctr">
              <a:spcBef>
                <a:spcPts val="0"/>
              </a:spcBef>
              <a:buSzPct val="100000"/>
              <a:defRPr sz="3000"/>
            </a:lvl2pPr>
            <a:lvl3pPr lvl="2" algn="ctr">
              <a:spcBef>
                <a:spcPts val="0"/>
              </a:spcBef>
              <a:buSzPct val="100000"/>
              <a:defRPr sz="3000"/>
            </a:lvl3pPr>
            <a:lvl4pPr lvl="3" algn="ctr">
              <a:spcBef>
                <a:spcPts val="0"/>
              </a:spcBef>
              <a:buSzPct val="100000"/>
              <a:defRPr sz="3000"/>
            </a:lvl4pPr>
            <a:lvl5pPr lvl="4" algn="ctr">
              <a:spcBef>
                <a:spcPts val="0"/>
              </a:spcBef>
              <a:buSzPct val="100000"/>
              <a:defRPr sz="3000"/>
            </a:lvl5pPr>
            <a:lvl6pPr lvl="5" algn="ctr">
              <a:spcBef>
                <a:spcPts val="0"/>
              </a:spcBef>
              <a:buSzPct val="100000"/>
              <a:defRPr sz="3000"/>
            </a:lvl6pPr>
            <a:lvl7pPr lvl="6" algn="ctr">
              <a:spcBef>
                <a:spcPts val="0"/>
              </a:spcBef>
              <a:buSzPct val="100000"/>
              <a:defRPr sz="3000"/>
            </a:lvl7pPr>
            <a:lvl8pPr lvl="7" algn="ctr">
              <a:spcBef>
                <a:spcPts val="0"/>
              </a:spcBef>
              <a:buSzPct val="100000"/>
              <a:defRPr sz="3000"/>
            </a:lvl8pPr>
            <a:lvl9pPr lvl="8" algn="ctr">
              <a:spcBef>
                <a:spcPts val="0"/>
              </a:spcBef>
              <a:buSzPct val="100000"/>
              <a:defRPr sz="3000"/>
            </a:lvl9pPr>
          </a:lstStyle>
          <a:p>
            <a:endParaRPr/>
          </a:p>
        </p:txBody>
      </p:sp>
      <p:sp>
        <p:nvSpPr>
          <p:cNvPr id="30" name="Shape 30"/>
          <p:cNvSpPr/>
          <p:nvPr/>
        </p:nvSpPr>
        <p:spPr>
          <a:xfrm flipH="1">
            <a:off x="7144834" y="2563116"/>
            <a:ext cx="518700" cy="51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31" name="Shape 31"/>
          <p:cNvSpPr/>
          <p:nvPr/>
        </p:nvSpPr>
        <p:spPr>
          <a:xfrm flipH="1">
            <a:off x="2507334" y="500441"/>
            <a:ext cx="518700" cy="51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32" name="Shape 32"/>
          <p:cNvSpPr/>
          <p:nvPr/>
        </p:nvSpPr>
        <p:spPr>
          <a:xfrm flipH="1">
            <a:off x="8172291" y="8"/>
            <a:ext cx="971700" cy="9714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4566118" y="-49"/>
            <a:ext cx="518700" cy="518700"/>
          </a:xfrm>
          <a:prstGeom prst="rect">
            <a:avLst/>
          </a:prstGeom>
          <a:solidFill>
            <a:srgbClr val="CEDBE0">
              <a:alpha val="32690"/>
            </a:srgbClr>
          </a:solidFill>
          <a:ln>
            <a:noFill/>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flipH="1">
            <a:off x="453009" y="-59"/>
            <a:ext cx="518700" cy="51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a:off x="7138685" y="3085376"/>
            <a:ext cx="1037700" cy="1037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36" name="Shape 36"/>
          <p:cNvSpPr/>
          <p:nvPr/>
        </p:nvSpPr>
        <p:spPr>
          <a:xfrm flipH="1">
            <a:off x="7143750" y="2057450"/>
            <a:ext cx="1037700" cy="1037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2" y="1562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459" y="3443641"/>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897" y="2192112"/>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757" y="80509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583" y="1426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5" y="238471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3157" y="73615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4" y="3370715"/>
            <a:ext cx="1587121" cy="15144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388"/>
            <a:ext cx="4634840" cy="4646724"/>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8" y="2101602"/>
            <a:ext cx="2736303"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0" y="2677666"/>
            <a:ext cx="2736303" cy="432048"/>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286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4792"/>
            <a:ext cx="1407408" cy="15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56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C7304401-68B8-4E0E-A9DB-540B76DF928B}"/>
              </a:ext>
            </a:extLst>
          </p:cNvPr>
          <p:cNvSpPr>
            <a:spLocks noGrp="1"/>
          </p:cNvSpPr>
          <p:nvPr>
            <p:ph type="pic" idx="14" hasCustomPrompt="1"/>
          </p:nvPr>
        </p:nvSpPr>
        <p:spPr>
          <a:xfrm>
            <a:off x="3563888" y="638650"/>
            <a:ext cx="4320480" cy="4504851"/>
          </a:xfrm>
          <a:custGeom>
            <a:avLst/>
            <a:gdLst>
              <a:gd name="connsiteX0" fmla="*/ 2160240 w 4320480"/>
              <a:gd name="connsiteY0" fmla="*/ 0 h 4504851"/>
              <a:gd name="connsiteX1" fmla="*/ 4320480 w 4320480"/>
              <a:gd name="connsiteY1" fmla="*/ 4504851 h 4504851"/>
              <a:gd name="connsiteX2" fmla="*/ 0 w 4320480"/>
              <a:gd name="connsiteY2" fmla="*/ 4504851 h 4504851"/>
            </a:gdLst>
            <a:ahLst/>
            <a:cxnLst>
              <a:cxn ang="0">
                <a:pos x="connsiteX0" y="connsiteY0"/>
              </a:cxn>
              <a:cxn ang="0">
                <a:pos x="connsiteX1" y="connsiteY1"/>
              </a:cxn>
              <a:cxn ang="0">
                <a:pos x="connsiteX2" y="connsiteY2"/>
              </a:cxn>
            </a:cxnLst>
            <a:rect l="l" t="t" r="r" b="b"/>
            <a:pathLst>
              <a:path w="4320480" h="4504851">
                <a:moveTo>
                  <a:pt x="2160240" y="0"/>
                </a:moveTo>
                <a:lnTo>
                  <a:pt x="4320480" y="4504851"/>
                </a:lnTo>
                <a:lnTo>
                  <a:pt x="0" y="450485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8" name="그림 개체 틀 7">
            <a:extLst>
              <a:ext uri="{FF2B5EF4-FFF2-40B4-BE49-F238E27FC236}">
                <a16:creationId xmlns:a16="http://schemas.microsoft.com/office/drawing/2014/main" id="{D2ABAD60-FE41-4786-B9AF-4454375D2129}"/>
              </a:ext>
            </a:extLst>
          </p:cNvPr>
          <p:cNvSpPr>
            <a:spLocks noGrp="1"/>
          </p:cNvSpPr>
          <p:nvPr>
            <p:ph type="pic" idx="11" hasCustomPrompt="1"/>
          </p:nvPr>
        </p:nvSpPr>
        <p:spPr>
          <a:xfrm>
            <a:off x="5635630" y="1"/>
            <a:ext cx="3508370" cy="4339267"/>
          </a:xfrm>
          <a:custGeom>
            <a:avLst/>
            <a:gdLst>
              <a:gd name="connsiteX0" fmla="*/ 0 w 3508370"/>
              <a:gd name="connsiteY0" fmla="*/ 0 h 4339267"/>
              <a:gd name="connsiteX1" fmla="*/ 3508370 w 3508370"/>
              <a:gd name="connsiteY1" fmla="*/ 0 h 4339267"/>
              <a:gd name="connsiteX2" fmla="*/ 3504823 w 3508370"/>
              <a:gd name="connsiteY2" fmla="*/ 1594801 h 4339267"/>
              <a:gd name="connsiteX3" fmla="*/ 2097974 w 3508370"/>
              <a:gd name="connsiteY3" fmla="*/ 4339267 h 4339267"/>
            </a:gdLst>
            <a:ahLst/>
            <a:cxnLst>
              <a:cxn ang="0">
                <a:pos x="connsiteX0" y="connsiteY0"/>
              </a:cxn>
              <a:cxn ang="0">
                <a:pos x="connsiteX1" y="connsiteY1"/>
              </a:cxn>
              <a:cxn ang="0">
                <a:pos x="connsiteX2" y="connsiteY2"/>
              </a:cxn>
              <a:cxn ang="0">
                <a:pos x="connsiteX3" y="connsiteY3"/>
              </a:cxn>
            </a:cxnLst>
            <a:rect l="l" t="t" r="r" b="b"/>
            <a:pathLst>
              <a:path w="3508370" h="4339267">
                <a:moveTo>
                  <a:pt x="0" y="0"/>
                </a:moveTo>
                <a:lnTo>
                  <a:pt x="3508370" y="0"/>
                </a:lnTo>
                <a:cubicBezTo>
                  <a:pt x="3507188" y="531600"/>
                  <a:pt x="3506005" y="1063201"/>
                  <a:pt x="3504823" y="1594801"/>
                </a:cubicBezTo>
                <a:lnTo>
                  <a:pt x="2097974" y="4339267"/>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24869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1544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66585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0" y="0"/>
            <a:ext cx="9144000" cy="51435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249880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185980" y="183075"/>
            <a:ext cx="8772041" cy="4777352"/>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7643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3873382" y="476727"/>
            <a:ext cx="4784843" cy="4190048"/>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58314478"/>
      </p:ext>
    </p:extLst>
  </p:cSld>
  <p:clrMapOvr>
    <a:masterClrMapping/>
  </p:clrMapOvr>
  <p:extLst mod="1">
    <p:ext uri="{DCECCB84-F9BA-43D5-87BE-67443E8EF086}">
      <p15:sldGuideLst xmlns:p15="http://schemas.microsoft.com/office/powerpoint/2012/main">
        <p15:guide id="1" orient="horz" pos="1440">
          <p15:clr>
            <a:srgbClr val="FBAE40"/>
          </p15:clr>
        </p15:guide>
        <p15:guide id="2" pos="25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330541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Images and Contents Layout">
    <p:spTree>
      <p:nvGrpSpPr>
        <p:cNvPr id="1" name=""/>
        <p:cNvGrpSpPr/>
        <p:nvPr/>
      </p:nvGrpSpPr>
      <p:grpSpPr>
        <a:xfrm>
          <a:off x="0" y="0"/>
          <a:ext cx="0" cy="0"/>
          <a:chOff x="0" y="0"/>
          <a:chExt cx="0" cy="0"/>
        </a:xfrm>
      </p:grpSpPr>
      <p:sp>
        <p:nvSpPr>
          <p:cNvPr id="4" name="Picture Placeholder 2"/>
          <p:cNvSpPr>
            <a:spLocks noGrp="1"/>
          </p:cNvSpPr>
          <p:nvPr>
            <p:ph type="pic" idx="18" hasCustomPrompt="1"/>
          </p:nvPr>
        </p:nvSpPr>
        <p:spPr>
          <a:xfrm>
            <a:off x="0" y="0"/>
            <a:ext cx="4572000" cy="51435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 name="Rectangle 1"/>
          <p:cNvSpPr/>
          <p:nvPr userDrawn="1"/>
        </p:nvSpPr>
        <p:spPr>
          <a:xfrm>
            <a:off x="5127172" y="1707654"/>
            <a:ext cx="4016828" cy="2052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a:p>
        </p:txBody>
      </p:sp>
    </p:spTree>
    <p:extLst>
      <p:ext uri="{BB962C8B-B14F-4D97-AF65-F5344CB8AC3E}">
        <p14:creationId xmlns:p14="http://schemas.microsoft.com/office/powerpoint/2010/main" val="2589574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Images &amp; Contents">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rot="21302991">
            <a:off x="661931" y="1463972"/>
            <a:ext cx="2511000" cy="297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75000"/>
                  <a:lumOff val="25000"/>
                </a:schemeClr>
              </a:solidFill>
              <a:latin typeface="+mn-lt"/>
              <a:cs typeface="Arial" pitchFamily="34" charset="0"/>
            </a:endParaRPr>
          </a:p>
        </p:txBody>
      </p:sp>
      <p:sp>
        <p:nvSpPr>
          <p:cNvPr id="9" name="그림 개체 틀 2"/>
          <p:cNvSpPr>
            <a:spLocks noGrp="1"/>
          </p:cNvSpPr>
          <p:nvPr>
            <p:ph type="pic" sz="quarter" idx="14" hasCustomPrompt="1"/>
          </p:nvPr>
        </p:nvSpPr>
        <p:spPr>
          <a:xfrm>
            <a:off x="637529" y="1462315"/>
            <a:ext cx="2511000" cy="2970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2" name="Rectangle 11"/>
          <p:cNvSpPr/>
          <p:nvPr userDrawn="1"/>
        </p:nvSpPr>
        <p:spPr>
          <a:xfrm rot="21302991">
            <a:off x="5964554" y="1503322"/>
            <a:ext cx="2511000" cy="297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75000"/>
                  <a:lumOff val="25000"/>
                </a:schemeClr>
              </a:solidFill>
              <a:latin typeface="+mn-lt"/>
              <a:cs typeface="Arial" pitchFamily="34" charset="0"/>
            </a:endParaRPr>
          </a:p>
        </p:txBody>
      </p:sp>
      <p:sp>
        <p:nvSpPr>
          <p:cNvPr id="13" name="그림 개체 틀 2"/>
          <p:cNvSpPr>
            <a:spLocks noGrp="1"/>
          </p:cNvSpPr>
          <p:nvPr>
            <p:ph type="pic" sz="quarter" idx="41" hasCustomPrompt="1"/>
          </p:nvPr>
        </p:nvSpPr>
        <p:spPr>
          <a:xfrm>
            <a:off x="5940152" y="1501666"/>
            <a:ext cx="2511000" cy="2970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8" name="Text Placeholder 9">
            <a:extLst>
              <a:ext uri="{FF2B5EF4-FFF2-40B4-BE49-F238E27FC236}">
                <a16:creationId xmlns:a16="http://schemas.microsoft.com/office/drawing/2014/main" id="{349D5644-C305-4230-97FB-75AC57566D03}"/>
              </a:ext>
            </a:extLst>
          </p:cNvPr>
          <p:cNvSpPr>
            <a:spLocks noGrp="1"/>
          </p:cNvSpPr>
          <p:nvPr>
            <p:ph type="body" sz="quarter" idx="10" hasCustomPrompt="1"/>
          </p:nvPr>
        </p:nvSpPr>
        <p:spPr>
          <a:xfrm>
            <a:off x="242646" y="174086"/>
            <a:ext cx="8679898" cy="543185"/>
          </a:xfrm>
          <a:prstGeom prst="rect">
            <a:avLst/>
          </a:prstGeom>
        </p:spPr>
        <p:txBody>
          <a:bodyPr anchor="ctr"/>
          <a:lstStyle>
            <a:lvl1pPr marL="0" indent="0" algn="ctr">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9" name="Rectangle 10">
            <a:extLst>
              <a:ext uri="{FF2B5EF4-FFF2-40B4-BE49-F238E27FC236}">
                <a16:creationId xmlns:a16="http://schemas.microsoft.com/office/drawing/2014/main" id="{F53D477A-A249-4516-8071-C4DE523AFD74}"/>
              </a:ext>
            </a:extLst>
          </p:cNvPr>
          <p:cNvSpPr/>
          <p:nvPr userDrawn="1"/>
        </p:nvSpPr>
        <p:spPr>
          <a:xfrm>
            <a:off x="-12179" y="5024673"/>
            <a:ext cx="9144000" cy="118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dirty="0"/>
          </a:p>
        </p:txBody>
      </p:sp>
      <p:sp>
        <p:nvSpPr>
          <p:cNvPr id="20" name="Rectangle 11">
            <a:extLst>
              <a:ext uri="{FF2B5EF4-FFF2-40B4-BE49-F238E27FC236}">
                <a16:creationId xmlns:a16="http://schemas.microsoft.com/office/drawing/2014/main" id="{3978CDBA-AD0B-4300-93E2-3D296485165E}"/>
              </a:ext>
            </a:extLst>
          </p:cNvPr>
          <p:cNvSpPr/>
          <p:nvPr userDrawn="1"/>
        </p:nvSpPr>
        <p:spPr>
          <a:xfrm>
            <a:off x="0" y="0"/>
            <a:ext cx="9144000" cy="118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dirty="0"/>
          </a:p>
        </p:txBody>
      </p:sp>
    </p:spTree>
    <p:extLst>
      <p:ext uri="{BB962C8B-B14F-4D97-AF65-F5344CB8AC3E}">
        <p14:creationId xmlns:p14="http://schemas.microsoft.com/office/powerpoint/2010/main" val="2335352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Images &amp; Contents Layout">
    <p:bg>
      <p:bgPr>
        <a:solidFill>
          <a:schemeClr val="accent4"/>
        </a:solidFill>
        <a:effectLst/>
      </p:bgPr>
    </p:bg>
    <p:spTree>
      <p:nvGrpSpPr>
        <p:cNvPr id="1" name=""/>
        <p:cNvGrpSpPr/>
        <p:nvPr/>
      </p:nvGrpSpPr>
      <p:grpSpPr>
        <a:xfrm>
          <a:off x="0" y="0"/>
          <a:ext cx="0" cy="0"/>
          <a:chOff x="0" y="0"/>
          <a:chExt cx="0" cy="0"/>
        </a:xfrm>
      </p:grpSpPr>
      <p:sp>
        <p:nvSpPr>
          <p:cNvPr id="9" name="Picture Placeholder 9"/>
          <p:cNvSpPr>
            <a:spLocks noGrp="1"/>
          </p:cNvSpPr>
          <p:nvPr>
            <p:ph type="pic" sz="quarter" idx="10" hasCustomPrompt="1"/>
          </p:nvPr>
        </p:nvSpPr>
        <p:spPr>
          <a:xfrm>
            <a:off x="2915816" y="0"/>
            <a:ext cx="3348000" cy="1674000"/>
          </a:xfrm>
          <a:prstGeom prst="rect">
            <a:avLst/>
          </a:prstGeom>
          <a:solidFill>
            <a:schemeClr val="bg1">
              <a:lumMod val="95000"/>
            </a:schemeClr>
          </a:solidFill>
          <a:ln w="25400">
            <a:noFill/>
          </a:ln>
          <a:effectLst/>
        </p:spPr>
        <p:txBody>
          <a:bodyPr anchor="ctr"/>
          <a:lstStyle>
            <a:lvl1pPr marL="0" indent="0" algn="ctr">
              <a:buNone/>
              <a:defRPr lang="ko-KR" altLang="en-US" sz="900" dirty="0">
                <a:solidFill>
                  <a:schemeClr val="tx1">
                    <a:lumMod val="75000"/>
                    <a:lumOff val="25000"/>
                  </a:schemeClr>
                </a:solidFill>
                <a:latin typeface="Arial" pitchFamily="34" charset="0"/>
                <a:cs typeface="Arial" pitchFamily="34" charset="0"/>
              </a:defRPr>
            </a:lvl1pPr>
          </a:lstStyle>
          <a:p>
            <a:r>
              <a:rPr lang="en-US" altLang="ko-KR" dirty="0"/>
              <a:t>Place Your Picture Here</a:t>
            </a:r>
            <a:endParaRPr lang="ko-KR" altLang="en-US" dirty="0"/>
          </a:p>
        </p:txBody>
      </p:sp>
      <p:sp>
        <p:nvSpPr>
          <p:cNvPr id="6" name="Rectangle 5"/>
          <p:cNvSpPr/>
          <p:nvPr userDrawn="1"/>
        </p:nvSpPr>
        <p:spPr>
          <a:xfrm>
            <a:off x="-5520" y="0"/>
            <a:ext cx="2844000" cy="167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Picture Placeholder 9"/>
          <p:cNvSpPr>
            <a:spLocks noGrp="1"/>
          </p:cNvSpPr>
          <p:nvPr>
            <p:ph type="pic" sz="quarter" idx="11" hasCustomPrompt="1"/>
          </p:nvPr>
        </p:nvSpPr>
        <p:spPr>
          <a:xfrm>
            <a:off x="2915816" y="1734750"/>
            <a:ext cx="3348000" cy="1674000"/>
          </a:xfrm>
          <a:prstGeom prst="rect">
            <a:avLst/>
          </a:prstGeom>
          <a:solidFill>
            <a:schemeClr val="bg1">
              <a:lumMod val="95000"/>
            </a:schemeClr>
          </a:solidFill>
          <a:ln w="25400">
            <a:noFill/>
          </a:ln>
          <a:effectLst/>
        </p:spPr>
        <p:txBody>
          <a:bodyPr anchor="ctr"/>
          <a:lstStyle>
            <a:lvl1pPr marL="0" indent="0" algn="ctr">
              <a:buNone/>
              <a:defRPr lang="ko-KR" altLang="en-US" sz="900" dirty="0">
                <a:solidFill>
                  <a:schemeClr val="tx1">
                    <a:lumMod val="75000"/>
                    <a:lumOff val="25000"/>
                  </a:schemeClr>
                </a:solidFill>
                <a:latin typeface="Arial" pitchFamily="34" charset="0"/>
                <a:cs typeface="Arial" pitchFamily="34" charset="0"/>
              </a:defRPr>
            </a:lvl1pPr>
          </a:lstStyle>
          <a:p>
            <a:r>
              <a:rPr lang="en-US" altLang="ko-KR" dirty="0"/>
              <a:t>Place Your Picture Here</a:t>
            </a:r>
            <a:endParaRPr lang="ko-KR" altLang="en-US" dirty="0"/>
          </a:p>
        </p:txBody>
      </p:sp>
      <p:sp>
        <p:nvSpPr>
          <p:cNvPr id="11" name="Picture Placeholder 9"/>
          <p:cNvSpPr>
            <a:spLocks noGrp="1"/>
          </p:cNvSpPr>
          <p:nvPr>
            <p:ph type="pic" sz="quarter" idx="12" hasCustomPrompt="1"/>
          </p:nvPr>
        </p:nvSpPr>
        <p:spPr>
          <a:xfrm>
            <a:off x="2917507" y="3469500"/>
            <a:ext cx="3348000" cy="1674000"/>
          </a:xfrm>
          <a:prstGeom prst="rect">
            <a:avLst/>
          </a:prstGeom>
          <a:solidFill>
            <a:schemeClr val="bg1">
              <a:lumMod val="95000"/>
            </a:schemeClr>
          </a:solidFill>
          <a:ln w="25400">
            <a:noFill/>
          </a:ln>
          <a:effectLst/>
        </p:spPr>
        <p:txBody>
          <a:bodyPr anchor="ctr"/>
          <a:lstStyle>
            <a:lvl1pPr marL="0" indent="0" algn="ctr">
              <a:buNone/>
              <a:defRPr lang="ko-KR" altLang="en-US" sz="900" dirty="0">
                <a:solidFill>
                  <a:schemeClr val="tx1">
                    <a:lumMod val="75000"/>
                    <a:lumOff val="25000"/>
                  </a:schemeClr>
                </a:solidFill>
                <a:latin typeface="Arial" pitchFamily="34" charset="0"/>
                <a:cs typeface="Arial" pitchFamily="34" charset="0"/>
              </a:defRPr>
            </a:lvl1pPr>
          </a:lstStyle>
          <a:p>
            <a:r>
              <a:rPr lang="en-US" altLang="ko-KR" dirty="0"/>
              <a:t>Place Your Picture Here</a:t>
            </a:r>
            <a:endParaRPr lang="ko-KR" altLang="en-US" dirty="0"/>
          </a:p>
        </p:txBody>
      </p:sp>
      <p:sp>
        <p:nvSpPr>
          <p:cNvPr id="12" name="Rectangle 11"/>
          <p:cNvSpPr/>
          <p:nvPr userDrawn="1"/>
        </p:nvSpPr>
        <p:spPr>
          <a:xfrm>
            <a:off x="-5520" y="1734750"/>
            <a:ext cx="2844000" cy="167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Rectangle 12"/>
          <p:cNvSpPr/>
          <p:nvPr userDrawn="1"/>
        </p:nvSpPr>
        <p:spPr>
          <a:xfrm>
            <a:off x="-5520" y="3469500"/>
            <a:ext cx="2844000" cy="167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93875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37"/>
        <p:cNvGrpSpPr/>
        <p:nvPr/>
      </p:nvGrpSpPr>
      <p:grpSpPr>
        <a:xfrm>
          <a:off x="0" y="0"/>
          <a:ext cx="0" cy="0"/>
          <a:chOff x="0" y="0"/>
          <a:chExt cx="0" cy="0"/>
        </a:xfrm>
      </p:grpSpPr>
      <p:pic>
        <p:nvPicPr>
          <p:cNvPr id="38" name="Shape 38" descr="Death_to_stock_photography_Vibrant-(9-of-10).jpg"/>
          <p:cNvPicPr preferRelativeResize="0"/>
          <p:nvPr/>
        </p:nvPicPr>
        <p:blipFill>
          <a:blip r:embed="rId2">
            <a:alphaModFix/>
          </a:blip>
          <a:stretch>
            <a:fillRect/>
          </a:stretch>
        </p:blipFill>
        <p:spPr>
          <a:xfrm>
            <a:off x="1990452" y="-15575"/>
            <a:ext cx="1037700" cy="1037700"/>
          </a:xfrm>
          <a:prstGeom prst="rect">
            <a:avLst/>
          </a:prstGeom>
          <a:noFill/>
          <a:ln>
            <a:noFill/>
          </a:ln>
        </p:spPr>
      </p:pic>
      <p:pic>
        <p:nvPicPr>
          <p:cNvPr id="39" name="Shape 39" descr="Death_to_stock_communicate_hands_2.jpg"/>
          <p:cNvPicPr preferRelativeResize="0"/>
          <p:nvPr/>
        </p:nvPicPr>
        <p:blipFill>
          <a:blip r:embed="rId3">
            <a:alphaModFix/>
          </a:blip>
          <a:stretch>
            <a:fillRect/>
          </a:stretch>
        </p:blipFill>
        <p:spPr>
          <a:xfrm>
            <a:off x="8041323" y="1991825"/>
            <a:ext cx="1159828" cy="1159800"/>
          </a:xfrm>
          <a:prstGeom prst="rect">
            <a:avLst/>
          </a:prstGeom>
          <a:noFill/>
          <a:ln>
            <a:noFill/>
          </a:ln>
        </p:spPr>
      </p:pic>
      <p:pic>
        <p:nvPicPr>
          <p:cNvPr id="40" name="Shape 40" descr="Death_to_stock_photography_Vibrant-(10-of-10).jpg"/>
          <p:cNvPicPr preferRelativeResize="0"/>
          <p:nvPr/>
        </p:nvPicPr>
        <p:blipFill>
          <a:blip r:embed="rId4">
            <a:alphaModFix/>
          </a:blip>
          <a:stretch>
            <a:fillRect/>
          </a:stretch>
        </p:blipFill>
        <p:spPr>
          <a:xfrm>
            <a:off x="-70425" y="3081825"/>
            <a:ext cx="2070675" cy="2070675"/>
          </a:xfrm>
          <a:prstGeom prst="rect">
            <a:avLst/>
          </a:prstGeom>
          <a:noFill/>
          <a:ln>
            <a:noFill/>
          </a:ln>
        </p:spPr>
      </p:pic>
      <p:pic>
        <p:nvPicPr>
          <p:cNvPr id="41" name="Shape 41" descr="Death_to_stock_communicate_hands_5.jpg"/>
          <p:cNvPicPr preferRelativeResize="0"/>
          <p:nvPr/>
        </p:nvPicPr>
        <p:blipFill>
          <a:blip r:embed="rId5">
            <a:alphaModFix/>
          </a:blip>
          <a:stretch>
            <a:fillRect/>
          </a:stretch>
        </p:blipFill>
        <p:spPr>
          <a:xfrm>
            <a:off x="7143750" y="2225"/>
            <a:ext cx="2057400" cy="2057400"/>
          </a:xfrm>
          <a:prstGeom prst="rect">
            <a:avLst/>
          </a:prstGeom>
          <a:noFill/>
          <a:ln>
            <a:noFill/>
          </a:ln>
        </p:spPr>
      </p:pic>
      <p:pic>
        <p:nvPicPr>
          <p:cNvPr id="42" name="Shape 42" descr="Death_to_stock_communicate_hands_9-.jpg"/>
          <p:cNvPicPr preferRelativeResize="0"/>
          <p:nvPr/>
        </p:nvPicPr>
        <p:blipFill>
          <a:blip r:embed="rId6">
            <a:alphaModFix/>
          </a:blip>
          <a:stretch>
            <a:fillRect/>
          </a:stretch>
        </p:blipFill>
        <p:spPr>
          <a:xfrm>
            <a:off x="-71493" y="1017182"/>
            <a:ext cx="2070675" cy="2070675"/>
          </a:xfrm>
          <a:prstGeom prst="rect">
            <a:avLst/>
          </a:prstGeom>
          <a:noFill/>
          <a:ln>
            <a:noFill/>
          </a:ln>
        </p:spPr>
      </p:pic>
      <p:sp>
        <p:nvSpPr>
          <p:cNvPr id="43" name="Shape 43"/>
          <p:cNvSpPr/>
          <p:nvPr/>
        </p:nvSpPr>
        <p:spPr>
          <a:xfrm>
            <a:off x="-72627" y="2048176"/>
            <a:ext cx="1037700" cy="1037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pic>
        <p:nvPicPr>
          <p:cNvPr id="44" name="Shape 44" descr="DeathtoStock_Clementine10.jpg"/>
          <p:cNvPicPr preferRelativeResize="0"/>
          <p:nvPr/>
        </p:nvPicPr>
        <p:blipFill>
          <a:blip r:embed="rId7">
            <a:alphaModFix/>
          </a:blip>
          <a:stretch>
            <a:fillRect/>
          </a:stretch>
        </p:blipFill>
        <p:spPr>
          <a:xfrm>
            <a:off x="4056643" y="4111407"/>
            <a:ext cx="1037700" cy="1037675"/>
          </a:xfrm>
          <a:prstGeom prst="rect">
            <a:avLst/>
          </a:prstGeom>
          <a:noFill/>
          <a:ln>
            <a:noFill/>
          </a:ln>
        </p:spPr>
      </p:pic>
      <p:pic>
        <p:nvPicPr>
          <p:cNvPr id="45" name="Shape 45" descr="Death_to_stock_communicate_hands_4.jpg"/>
          <p:cNvPicPr preferRelativeResize="0"/>
          <p:nvPr/>
        </p:nvPicPr>
        <p:blipFill>
          <a:blip r:embed="rId8">
            <a:alphaModFix/>
          </a:blip>
          <a:stretch>
            <a:fillRect/>
          </a:stretch>
        </p:blipFill>
        <p:spPr>
          <a:xfrm>
            <a:off x="7142538" y="3085375"/>
            <a:ext cx="2070675" cy="2070675"/>
          </a:xfrm>
          <a:prstGeom prst="rect">
            <a:avLst/>
          </a:prstGeom>
          <a:noFill/>
          <a:ln>
            <a:noFill/>
          </a:ln>
        </p:spPr>
      </p:pic>
      <p:pic>
        <p:nvPicPr>
          <p:cNvPr id="46" name="Shape 46" descr="DeathtoStock_Simplify3.jpg"/>
          <p:cNvPicPr preferRelativeResize="0"/>
          <p:nvPr/>
        </p:nvPicPr>
        <p:blipFill>
          <a:blip r:embed="rId9">
            <a:alphaModFix/>
          </a:blip>
          <a:stretch>
            <a:fillRect/>
          </a:stretch>
        </p:blipFill>
        <p:spPr>
          <a:xfrm>
            <a:off x="-66600" y="-18106"/>
            <a:ext cx="1037700" cy="1037733"/>
          </a:xfrm>
          <a:prstGeom prst="rect">
            <a:avLst/>
          </a:prstGeom>
          <a:noFill/>
          <a:ln>
            <a:noFill/>
          </a:ln>
        </p:spPr>
      </p:pic>
      <p:pic>
        <p:nvPicPr>
          <p:cNvPr id="47" name="Shape 47" descr="Death_to_stock_communicate_hands_1.jpg"/>
          <p:cNvPicPr preferRelativeResize="0"/>
          <p:nvPr/>
        </p:nvPicPr>
        <p:blipFill>
          <a:blip r:embed="rId10">
            <a:alphaModFix/>
          </a:blip>
          <a:stretch>
            <a:fillRect/>
          </a:stretch>
        </p:blipFill>
        <p:spPr>
          <a:xfrm>
            <a:off x="5082294" y="-18075"/>
            <a:ext cx="1037700" cy="1037700"/>
          </a:xfrm>
          <a:prstGeom prst="rect">
            <a:avLst/>
          </a:prstGeom>
          <a:noFill/>
          <a:ln>
            <a:noFill/>
          </a:ln>
        </p:spPr>
      </p:pic>
      <p:pic>
        <p:nvPicPr>
          <p:cNvPr id="48" name="Shape 48" descr="Death_to_stock_communicate_hands_3.jpg"/>
          <p:cNvPicPr preferRelativeResize="0"/>
          <p:nvPr/>
        </p:nvPicPr>
        <p:blipFill>
          <a:blip r:embed="rId11">
            <a:alphaModFix/>
          </a:blip>
          <a:stretch>
            <a:fillRect/>
          </a:stretch>
        </p:blipFill>
        <p:spPr>
          <a:xfrm>
            <a:off x="3018950" y="4105800"/>
            <a:ext cx="1037700" cy="1037700"/>
          </a:xfrm>
          <a:prstGeom prst="rect">
            <a:avLst/>
          </a:prstGeom>
          <a:noFill/>
          <a:ln>
            <a:noFill/>
          </a:ln>
        </p:spPr>
      </p:pic>
      <p:sp>
        <p:nvSpPr>
          <p:cNvPr id="49" name="Shape 49"/>
          <p:cNvSpPr/>
          <p:nvPr/>
        </p:nvSpPr>
        <p:spPr>
          <a:xfrm flipH="1">
            <a:off x="971550" y="-6120"/>
            <a:ext cx="1028700" cy="1028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50" name="Shape 50"/>
          <p:cNvSpPr/>
          <p:nvPr/>
        </p:nvSpPr>
        <p:spPr>
          <a:xfrm flipH="1">
            <a:off x="2000250" y="4114889"/>
            <a:ext cx="1028700" cy="1028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flipH="1">
            <a:off x="3028950" y="0"/>
            <a:ext cx="1028700" cy="1028700"/>
          </a:xfrm>
          <a:prstGeom prst="rect">
            <a:avLst/>
          </a:prstGeom>
          <a:solidFill>
            <a:srgbClr val="7198A9"/>
          </a:solidFill>
          <a:ln>
            <a:noFill/>
          </a:ln>
        </p:spPr>
        <p:txBody>
          <a:bodyPr wrap="square" lIns="91425" tIns="91425" rIns="91425" bIns="91425" anchor="ctr" anchorCtr="0">
            <a:noAutofit/>
          </a:bodyPr>
          <a:lstStyle/>
          <a:p>
            <a:pPr lvl="0">
              <a:spcBef>
                <a:spcPts val="0"/>
              </a:spcBef>
              <a:buNone/>
            </a:pPr>
            <a:endParaRPr/>
          </a:p>
        </p:txBody>
      </p:sp>
      <p:sp>
        <p:nvSpPr>
          <p:cNvPr id="52" name="Shape 52"/>
          <p:cNvSpPr/>
          <p:nvPr/>
        </p:nvSpPr>
        <p:spPr>
          <a:xfrm flipH="1">
            <a:off x="5086350" y="4114889"/>
            <a:ext cx="1028700" cy="1028700"/>
          </a:xfrm>
          <a:prstGeom prst="rect">
            <a:avLst/>
          </a:prstGeom>
          <a:solidFill>
            <a:srgbClr val="7198A9"/>
          </a:solidFill>
          <a:ln>
            <a:noFill/>
          </a:ln>
        </p:spPr>
        <p:txBody>
          <a:bodyPr wrap="square" lIns="91425" tIns="91425" rIns="91425" bIns="91425" anchor="ctr" anchorCtr="0">
            <a:noAutofit/>
          </a:bodyPr>
          <a:lstStyle/>
          <a:p>
            <a:pPr lvl="0">
              <a:spcBef>
                <a:spcPts val="0"/>
              </a:spcBef>
              <a:buNone/>
            </a:pPr>
            <a:endParaRPr/>
          </a:p>
        </p:txBody>
      </p:sp>
      <p:sp>
        <p:nvSpPr>
          <p:cNvPr id="53" name="Shape 53"/>
          <p:cNvSpPr/>
          <p:nvPr/>
        </p:nvSpPr>
        <p:spPr>
          <a:xfrm flipH="1">
            <a:off x="6115050" y="4114889"/>
            <a:ext cx="1028700" cy="102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54" name="Shape 54"/>
          <p:cNvSpPr/>
          <p:nvPr/>
        </p:nvSpPr>
        <p:spPr>
          <a:xfrm flipH="1">
            <a:off x="6117975" y="-9556"/>
            <a:ext cx="1028700" cy="1028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55" name="Shape 55"/>
          <p:cNvSpPr/>
          <p:nvPr/>
        </p:nvSpPr>
        <p:spPr>
          <a:xfrm flipH="1">
            <a:off x="4057650" y="0"/>
            <a:ext cx="1028700" cy="1028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flipH="1">
            <a:off x="2507334" y="500441"/>
            <a:ext cx="518700" cy="51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a:off x="4566118" y="-49"/>
            <a:ext cx="518700" cy="51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flipH="1">
            <a:off x="453009" y="-59"/>
            <a:ext cx="518700" cy="51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965075" y="1019175"/>
            <a:ext cx="7207200" cy="30957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2014575" y="1583350"/>
            <a:ext cx="5114700" cy="1159800"/>
          </a:xfrm>
          <a:prstGeom prst="rect">
            <a:avLst/>
          </a:prstGeom>
        </p:spPr>
        <p:txBody>
          <a:bodyPr wrap="square" lIns="91425" tIns="91425" rIns="91425" bIns="91425" anchor="b" anchorCtr="0"/>
          <a:lstStyle>
            <a:lvl1pPr lvl="0" algn="ctr" rtl="0">
              <a:spcBef>
                <a:spcPts val="0"/>
              </a:spcBef>
              <a:buClr>
                <a:srgbClr val="4D778A"/>
              </a:buClr>
              <a:buSzPct val="100000"/>
              <a:defRPr sz="1800">
                <a:solidFill>
                  <a:srgbClr val="4D778A"/>
                </a:solidFill>
              </a:defRPr>
            </a:lvl1pPr>
            <a:lvl2pPr lvl="1" algn="ctr" rtl="0">
              <a:spcBef>
                <a:spcPts val="0"/>
              </a:spcBef>
              <a:buClr>
                <a:srgbClr val="4D778A"/>
              </a:buClr>
              <a:buSzPct val="100000"/>
              <a:defRPr sz="1800">
                <a:solidFill>
                  <a:srgbClr val="4D778A"/>
                </a:solidFill>
              </a:defRPr>
            </a:lvl2pPr>
            <a:lvl3pPr lvl="2" algn="ctr" rtl="0">
              <a:spcBef>
                <a:spcPts val="0"/>
              </a:spcBef>
              <a:buClr>
                <a:srgbClr val="4D778A"/>
              </a:buClr>
              <a:buSzPct val="100000"/>
              <a:defRPr sz="1800">
                <a:solidFill>
                  <a:srgbClr val="4D778A"/>
                </a:solidFill>
              </a:defRPr>
            </a:lvl3pPr>
            <a:lvl4pPr lvl="3" algn="ctr" rtl="0">
              <a:spcBef>
                <a:spcPts val="0"/>
              </a:spcBef>
              <a:buClr>
                <a:srgbClr val="4D778A"/>
              </a:buClr>
              <a:buSzPct val="100000"/>
              <a:defRPr sz="1800">
                <a:solidFill>
                  <a:srgbClr val="4D778A"/>
                </a:solidFill>
              </a:defRPr>
            </a:lvl4pPr>
            <a:lvl5pPr lvl="4" algn="ctr" rtl="0">
              <a:spcBef>
                <a:spcPts val="0"/>
              </a:spcBef>
              <a:buClr>
                <a:srgbClr val="4D778A"/>
              </a:buClr>
              <a:buSzPct val="100000"/>
              <a:defRPr sz="1800">
                <a:solidFill>
                  <a:srgbClr val="4D778A"/>
                </a:solidFill>
              </a:defRPr>
            </a:lvl5pPr>
            <a:lvl6pPr lvl="5" algn="ctr" rtl="0">
              <a:spcBef>
                <a:spcPts val="0"/>
              </a:spcBef>
              <a:buClr>
                <a:srgbClr val="4D778A"/>
              </a:buClr>
              <a:buSzPct val="100000"/>
              <a:defRPr sz="1800">
                <a:solidFill>
                  <a:srgbClr val="4D778A"/>
                </a:solidFill>
              </a:defRPr>
            </a:lvl6pPr>
            <a:lvl7pPr lvl="6" algn="ctr" rtl="0">
              <a:spcBef>
                <a:spcPts val="0"/>
              </a:spcBef>
              <a:buClr>
                <a:srgbClr val="4D778A"/>
              </a:buClr>
              <a:buSzPct val="100000"/>
              <a:defRPr sz="1800">
                <a:solidFill>
                  <a:srgbClr val="4D778A"/>
                </a:solidFill>
              </a:defRPr>
            </a:lvl7pPr>
            <a:lvl8pPr lvl="7" algn="ctr" rtl="0">
              <a:spcBef>
                <a:spcPts val="0"/>
              </a:spcBef>
              <a:buClr>
                <a:srgbClr val="4D778A"/>
              </a:buClr>
              <a:buSzPct val="100000"/>
              <a:defRPr sz="1800">
                <a:solidFill>
                  <a:srgbClr val="4D778A"/>
                </a:solidFill>
              </a:defRPr>
            </a:lvl8pPr>
            <a:lvl9pPr lvl="8" algn="ctr" rtl="0">
              <a:spcBef>
                <a:spcPts val="0"/>
              </a:spcBef>
              <a:buClr>
                <a:srgbClr val="4D778A"/>
              </a:buClr>
              <a:buSzPct val="100000"/>
              <a:defRPr sz="1800">
                <a:solidFill>
                  <a:srgbClr val="4D778A"/>
                </a:solidFill>
              </a:defRPr>
            </a:lvl9pPr>
          </a:lstStyle>
          <a:p>
            <a:endParaRPr/>
          </a:p>
        </p:txBody>
      </p:sp>
      <p:sp>
        <p:nvSpPr>
          <p:cNvPr id="61" name="Shape 61"/>
          <p:cNvSpPr txBox="1">
            <a:spLocks noGrp="1"/>
          </p:cNvSpPr>
          <p:nvPr>
            <p:ph type="subTitle" idx="1"/>
          </p:nvPr>
        </p:nvSpPr>
        <p:spPr>
          <a:xfrm>
            <a:off x="2014575" y="2611454"/>
            <a:ext cx="5114700" cy="784800"/>
          </a:xfrm>
          <a:prstGeom prst="rect">
            <a:avLst/>
          </a:prstGeom>
        </p:spPr>
        <p:txBody>
          <a:bodyPr wrap="square" lIns="91425" tIns="91425" rIns="91425" bIns="91425" anchor="t" anchorCtr="0"/>
          <a:lstStyle>
            <a:lvl1pPr lvl="0" algn="ctr" rtl="0">
              <a:spcBef>
                <a:spcPts val="0"/>
              </a:spcBef>
              <a:buClr>
                <a:srgbClr val="7198A9"/>
              </a:buClr>
              <a:buSzPct val="100000"/>
              <a:buNone/>
              <a:defRPr sz="1400">
                <a:solidFill>
                  <a:srgbClr val="7198A9"/>
                </a:solidFill>
              </a:defRPr>
            </a:lvl1pPr>
            <a:lvl2pPr lvl="1" algn="ctr" rtl="0">
              <a:spcBef>
                <a:spcPts val="0"/>
              </a:spcBef>
              <a:buClr>
                <a:srgbClr val="7198A9"/>
              </a:buClr>
              <a:buSzPct val="100000"/>
              <a:buNone/>
              <a:defRPr sz="1400">
                <a:solidFill>
                  <a:srgbClr val="7198A9"/>
                </a:solidFill>
              </a:defRPr>
            </a:lvl2pPr>
            <a:lvl3pPr lvl="2" algn="ctr" rtl="0">
              <a:spcBef>
                <a:spcPts val="0"/>
              </a:spcBef>
              <a:buClr>
                <a:srgbClr val="7198A9"/>
              </a:buClr>
              <a:buSzPct val="100000"/>
              <a:buNone/>
              <a:defRPr sz="1400">
                <a:solidFill>
                  <a:srgbClr val="7198A9"/>
                </a:solidFill>
              </a:defRPr>
            </a:lvl3pPr>
            <a:lvl4pPr lvl="3" algn="ctr" rtl="0">
              <a:spcBef>
                <a:spcPts val="0"/>
              </a:spcBef>
              <a:buClr>
                <a:srgbClr val="7198A9"/>
              </a:buClr>
              <a:buSzPct val="100000"/>
              <a:buNone/>
              <a:defRPr sz="1400">
                <a:solidFill>
                  <a:srgbClr val="7198A9"/>
                </a:solidFill>
              </a:defRPr>
            </a:lvl4pPr>
            <a:lvl5pPr lvl="4" algn="ctr" rtl="0">
              <a:spcBef>
                <a:spcPts val="0"/>
              </a:spcBef>
              <a:buClr>
                <a:srgbClr val="7198A9"/>
              </a:buClr>
              <a:buSzPct val="100000"/>
              <a:buNone/>
              <a:defRPr sz="1400">
                <a:solidFill>
                  <a:srgbClr val="7198A9"/>
                </a:solidFill>
              </a:defRPr>
            </a:lvl5pPr>
            <a:lvl6pPr lvl="5" algn="ctr" rtl="0">
              <a:spcBef>
                <a:spcPts val="0"/>
              </a:spcBef>
              <a:buClr>
                <a:srgbClr val="7198A9"/>
              </a:buClr>
              <a:buSzPct val="100000"/>
              <a:buNone/>
              <a:defRPr sz="1400">
                <a:solidFill>
                  <a:srgbClr val="7198A9"/>
                </a:solidFill>
              </a:defRPr>
            </a:lvl6pPr>
            <a:lvl7pPr lvl="6" algn="ctr" rtl="0">
              <a:spcBef>
                <a:spcPts val="0"/>
              </a:spcBef>
              <a:buClr>
                <a:srgbClr val="7198A9"/>
              </a:buClr>
              <a:buSzPct val="100000"/>
              <a:buNone/>
              <a:defRPr sz="1400">
                <a:solidFill>
                  <a:srgbClr val="7198A9"/>
                </a:solidFill>
              </a:defRPr>
            </a:lvl7pPr>
            <a:lvl8pPr lvl="7" algn="ctr" rtl="0">
              <a:spcBef>
                <a:spcPts val="0"/>
              </a:spcBef>
              <a:buClr>
                <a:srgbClr val="7198A9"/>
              </a:buClr>
              <a:buSzPct val="100000"/>
              <a:buNone/>
              <a:defRPr sz="1400">
                <a:solidFill>
                  <a:srgbClr val="7198A9"/>
                </a:solidFill>
              </a:defRPr>
            </a:lvl8pPr>
            <a:lvl9pPr lvl="8" algn="ctr" rtl="0">
              <a:spcBef>
                <a:spcPts val="0"/>
              </a:spcBef>
              <a:buClr>
                <a:srgbClr val="7198A9"/>
              </a:buClr>
              <a:buSzPct val="100000"/>
              <a:buNone/>
              <a:defRPr sz="1400">
                <a:solidFill>
                  <a:srgbClr val="7198A9"/>
                </a:solidFill>
              </a:defRPr>
            </a:lvl9pPr>
          </a:lstStyle>
          <a:p>
            <a:endParaRPr/>
          </a:p>
        </p:txBody>
      </p:sp>
      <p:sp>
        <p:nvSpPr>
          <p:cNvPr id="62" name="Shape 62"/>
          <p:cNvSpPr/>
          <p:nvPr/>
        </p:nvSpPr>
        <p:spPr>
          <a:xfrm>
            <a:off x="5072818" y="4615401"/>
            <a:ext cx="518700" cy="518700"/>
          </a:xfrm>
          <a:prstGeom prst="rect">
            <a:avLst/>
          </a:prstGeom>
          <a:solidFill>
            <a:srgbClr val="CEDBE0">
              <a:alpha val="32690"/>
            </a:srgbClr>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3563889" y="0"/>
            <a:ext cx="2088232" cy="1707654"/>
          </a:xfrm>
          <a:prstGeom prst="rect">
            <a:avLst/>
          </a:prstGeom>
          <a:solidFill>
            <a:schemeClr val="bg1">
              <a:lumMod val="95000"/>
            </a:schemeClr>
          </a:solidFill>
        </p:spPr>
        <p:txBody>
          <a:bodyPr tIns="540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17" name="Picture Placeholder 5"/>
          <p:cNvSpPr>
            <a:spLocks noGrp="1"/>
          </p:cNvSpPr>
          <p:nvPr>
            <p:ph type="pic" sz="quarter" idx="11" hasCustomPrompt="1"/>
          </p:nvPr>
        </p:nvSpPr>
        <p:spPr>
          <a:xfrm>
            <a:off x="3563888" y="1707655"/>
            <a:ext cx="3484612" cy="1720490"/>
          </a:xfrm>
          <a:prstGeom prst="rect">
            <a:avLst/>
          </a:prstGeom>
          <a:solidFill>
            <a:schemeClr val="bg1">
              <a:lumMod val="95000"/>
            </a:schemeClr>
          </a:solidFill>
        </p:spPr>
        <p:txBody>
          <a:bodyPr tIns="540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cs typeface="Arial" pitchFamily="34" charset="0"/>
              </a:defRPr>
            </a:lvl1pPr>
          </a:lstStyle>
          <a:p>
            <a:r>
              <a:rPr lang="en-US" altLang="ko-KR" dirty="0"/>
              <a:t>Insert Your Image</a:t>
            </a:r>
            <a:endParaRPr lang="ko-KR" altLang="en-US" dirty="0"/>
          </a:p>
          <a:p>
            <a:endParaRPr lang="ko-KR" altLang="en-US" dirty="0"/>
          </a:p>
        </p:txBody>
      </p:sp>
      <p:sp>
        <p:nvSpPr>
          <p:cNvPr id="19" name="Picture Placeholder 5"/>
          <p:cNvSpPr>
            <a:spLocks noGrp="1"/>
          </p:cNvSpPr>
          <p:nvPr>
            <p:ph type="pic" sz="quarter" idx="13" hasCustomPrompt="1"/>
          </p:nvPr>
        </p:nvSpPr>
        <p:spPr>
          <a:xfrm>
            <a:off x="7034362" y="1707655"/>
            <a:ext cx="2109639" cy="3435845"/>
          </a:xfrm>
          <a:prstGeom prst="rect">
            <a:avLst/>
          </a:prstGeom>
          <a:solidFill>
            <a:schemeClr val="bg1">
              <a:lumMod val="95000"/>
            </a:schemeClr>
          </a:solidFill>
        </p:spPr>
        <p:txBody>
          <a:bodyPr tIns="1440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9" name="Rectangle 3">
            <a:extLst>
              <a:ext uri="{FF2B5EF4-FFF2-40B4-BE49-F238E27FC236}">
                <a16:creationId xmlns:a16="http://schemas.microsoft.com/office/drawing/2014/main" id="{0FF80E2F-BCE8-4055-A4CB-BE5AD0F647E8}"/>
              </a:ext>
            </a:extLst>
          </p:cNvPr>
          <p:cNvSpPr/>
          <p:nvPr userDrawn="1"/>
        </p:nvSpPr>
        <p:spPr>
          <a:xfrm>
            <a:off x="5652120" y="-7144"/>
            <a:ext cx="3491880" cy="1714798"/>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mn-lt"/>
            </a:endParaRPr>
          </a:p>
        </p:txBody>
      </p:sp>
      <p:sp>
        <p:nvSpPr>
          <p:cNvPr id="11" name="Rectangle 9">
            <a:extLst>
              <a:ext uri="{FF2B5EF4-FFF2-40B4-BE49-F238E27FC236}">
                <a16:creationId xmlns:a16="http://schemas.microsoft.com/office/drawing/2014/main" id="{C87C4850-7BF1-4D16-AC7B-E6ADE804A631}"/>
              </a:ext>
            </a:extLst>
          </p:cNvPr>
          <p:cNvSpPr/>
          <p:nvPr userDrawn="1"/>
        </p:nvSpPr>
        <p:spPr>
          <a:xfrm>
            <a:off x="3563888" y="3428703"/>
            <a:ext cx="3484612" cy="17147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mn-lt"/>
            </a:endParaRPr>
          </a:p>
        </p:txBody>
      </p:sp>
    </p:spTree>
    <p:extLst>
      <p:ext uri="{BB962C8B-B14F-4D97-AF65-F5344CB8AC3E}">
        <p14:creationId xmlns:p14="http://schemas.microsoft.com/office/powerpoint/2010/main" val="991851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16473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85279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340310"/>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3916374"/>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0" y="0"/>
            <a:ext cx="9144000" cy="257175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869922" y="1869672"/>
            <a:ext cx="1404156" cy="1404156"/>
          </a:xfrm>
          <a:prstGeom prst="ellipse">
            <a:avLst/>
          </a:prstGeom>
          <a:solidFill>
            <a:schemeClr val="bg1"/>
          </a:solidFill>
          <a:ln w="889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69555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2" hasCustomPrompt="1"/>
          </p:nvPr>
        </p:nvSpPr>
        <p:spPr>
          <a:xfrm>
            <a:off x="-1" y="0"/>
            <a:ext cx="4536000" cy="295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608000" y="0"/>
            <a:ext cx="4536000" cy="295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0" y="3003550"/>
            <a:ext cx="9144000" cy="2139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93075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08"/>
        <p:cNvGrpSpPr/>
        <p:nvPr/>
      </p:nvGrpSpPr>
      <p:grpSpPr>
        <a:xfrm>
          <a:off x="0" y="0"/>
          <a:ext cx="0" cy="0"/>
          <a:chOff x="0" y="0"/>
          <a:chExt cx="0" cy="0"/>
        </a:xfrm>
      </p:grpSpPr>
      <p:pic>
        <p:nvPicPr>
          <p:cNvPr id="109" name="Shape 109" descr="Death_to_stock_photography_Vibrant-(10-of-10).jpg"/>
          <p:cNvPicPr preferRelativeResize="0"/>
          <p:nvPr/>
        </p:nvPicPr>
        <p:blipFill>
          <a:blip r:embed="rId2">
            <a:alphaModFix/>
          </a:blip>
          <a:stretch>
            <a:fillRect/>
          </a:stretch>
        </p:blipFill>
        <p:spPr>
          <a:xfrm>
            <a:off x="7069775" y="1037700"/>
            <a:ext cx="2070675" cy="2070675"/>
          </a:xfrm>
          <a:prstGeom prst="rect">
            <a:avLst/>
          </a:prstGeom>
          <a:noFill/>
          <a:ln>
            <a:noFill/>
          </a:ln>
        </p:spPr>
      </p:pic>
      <p:sp>
        <p:nvSpPr>
          <p:cNvPr id="110" name="Shape 110"/>
          <p:cNvSpPr/>
          <p:nvPr/>
        </p:nvSpPr>
        <p:spPr>
          <a:xfrm>
            <a:off x="7070023" y="2072326"/>
            <a:ext cx="1037700" cy="1037700"/>
          </a:xfrm>
          <a:prstGeom prst="rect">
            <a:avLst/>
          </a:prstGeom>
          <a:solidFill>
            <a:srgbClr val="CEDBE0">
              <a:alpha val="32690"/>
            </a:srgbClr>
          </a:solidFill>
          <a:ln>
            <a:noFill/>
          </a:ln>
        </p:spPr>
        <p:txBody>
          <a:bodyPr wrap="square" lIns="91425" tIns="91425" rIns="91425" bIns="91425" anchor="ctr" anchorCtr="0">
            <a:noAutofit/>
          </a:bodyPr>
          <a:lstStyle/>
          <a:p>
            <a:pPr lvl="0">
              <a:spcBef>
                <a:spcPts val="0"/>
              </a:spcBef>
              <a:buNone/>
            </a:pPr>
            <a:endParaRPr/>
          </a:p>
        </p:txBody>
      </p:sp>
      <p:pic>
        <p:nvPicPr>
          <p:cNvPr id="111" name="Shape 111" descr="Death_to_stock_photography_Vibrant-(9-of-10).jpg"/>
          <p:cNvPicPr preferRelativeResize="0"/>
          <p:nvPr/>
        </p:nvPicPr>
        <p:blipFill>
          <a:blip r:embed="rId3">
            <a:alphaModFix/>
          </a:blip>
          <a:stretch>
            <a:fillRect/>
          </a:stretch>
        </p:blipFill>
        <p:spPr>
          <a:xfrm>
            <a:off x="8102625" y="0"/>
            <a:ext cx="1037825" cy="1037825"/>
          </a:xfrm>
          <a:prstGeom prst="rect">
            <a:avLst/>
          </a:prstGeom>
          <a:noFill/>
          <a:ln>
            <a:noFill/>
          </a:ln>
        </p:spPr>
      </p:pic>
      <p:sp>
        <p:nvSpPr>
          <p:cNvPr id="112" name="Shape 112"/>
          <p:cNvSpPr txBox="1">
            <a:spLocks noGrp="1"/>
          </p:cNvSpPr>
          <p:nvPr>
            <p:ph type="title"/>
          </p:nvPr>
        </p:nvSpPr>
        <p:spPr>
          <a:xfrm>
            <a:off x="1842475" y="1197075"/>
            <a:ext cx="4406400" cy="621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13" name="Shape 113"/>
          <p:cNvSpPr txBox="1">
            <a:spLocks noGrp="1"/>
          </p:cNvSpPr>
          <p:nvPr>
            <p:ph type="body" idx="1"/>
          </p:nvPr>
        </p:nvSpPr>
        <p:spPr>
          <a:xfrm>
            <a:off x="1842475" y="1818975"/>
            <a:ext cx="2172900" cy="31068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400"/>
            </a:lvl2pPr>
            <a:lvl3pPr lvl="2">
              <a:spcBef>
                <a:spcPts val="0"/>
              </a:spcBef>
              <a:buSzPct val="100000"/>
              <a:defRPr sz="1400"/>
            </a:lvl3pPr>
            <a:lvl4pPr lvl="3">
              <a:spcBef>
                <a:spcPts val="0"/>
              </a:spcBef>
              <a:buSzPct val="100000"/>
              <a:defRPr sz="1400"/>
            </a:lvl4pPr>
            <a:lvl5pPr lvl="4">
              <a:spcBef>
                <a:spcPts val="0"/>
              </a:spcBef>
              <a:buSzPct val="100000"/>
              <a:defRPr sz="1400"/>
            </a:lvl5pPr>
            <a:lvl6pPr lvl="5">
              <a:spcBef>
                <a:spcPts val="0"/>
              </a:spcBef>
              <a:buSzPct val="100000"/>
              <a:defRPr sz="1400"/>
            </a:lvl6pPr>
            <a:lvl7pPr lvl="6">
              <a:spcBef>
                <a:spcPts val="0"/>
              </a:spcBef>
              <a:buSzPct val="100000"/>
              <a:defRPr sz="1400"/>
            </a:lvl7pPr>
            <a:lvl8pPr lvl="7">
              <a:spcBef>
                <a:spcPts val="0"/>
              </a:spcBef>
              <a:buSzPct val="100000"/>
              <a:defRPr sz="1400"/>
            </a:lvl8pPr>
            <a:lvl9pPr lvl="8">
              <a:spcBef>
                <a:spcPts val="0"/>
              </a:spcBef>
              <a:buSzPct val="100000"/>
              <a:defRPr sz="1400"/>
            </a:lvl9pPr>
          </a:lstStyle>
          <a:p>
            <a:endParaRPr/>
          </a:p>
        </p:txBody>
      </p:sp>
      <p:sp>
        <p:nvSpPr>
          <p:cNvPr id="114" name="Shape 114"/>
          <p:cNvSpPr txBox="1">
            <a:spLocks noGrp="1"/>
          </p:cNvSpPr>
          <p:nvPr>
            <p:ph type="body" idx="2"/>
          </p:nvPr>
        </p:nvSpPr>
        <p:spPr>
          <a:xfrm>
            <a:off x="4063136" y="1818975"/>
            <a:ext cx="2185800" cy="31068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400"/>
            </a:lvl2pPr>
            <a:lvl3pPr lvl="2">
              <a:spcBef>
                <a:spcPts val="0"/>
              </a:spcBef>
              <a:buSzPct val="100000"/>
              <a:defRPr sz="1400"/>
            </a:lvl3pPr>
            <a:lvl4pPr lvl="3">
              <a:spcBef>
                <a:spcPts val="0"/>
              </a:spcBef>
              <a:buSzPct val="100000"/>
              <a:defRPr sz="1400"/>
            </a:lvl4pPr>
            <a:lvl5pPr lvl="4">
              <a:spcBef>
                <a:spcPts val="0"/>
              </a:spcBef>
              <a:buSzPct val="100000"/>
              <a:defRPr sz="1400"/>
            </a:lvl5pPr>
            <a:lvl6pPr lvl="5">
              <a:spcBef>
                <a:spcPts val="0"/>
              </a:spcBef>
              <a:buSzPct val="100000"/>
              <a:defRPr sz="1400"/>
            </a:lvl6pPr>
            <a:lvl7pPr lvl="6">
              <a:spcBef>
                <a:spcPts val="0"/>
              </a:spcBef>
              <a:buSzPct val="100000"/>
              <a:defRPr sz="1400"/>
            </a:lvl7pPr>
            <a:lvl8pPr lvl="7">
              <a:spcBef>
                <a:spcPts val="0"/>
              </a:spcBef>
              <a:buSzPct val="100000"/>
              <a:defRPr sz="1400"/>
            </a:lvl8pPr>
            <a:lvl9pPr lvl="8">
              <a:spcBef>
                <a:spcPts val="0"/>
              </a:spcBef>
              <a:buSzPct val="100000"/>
              <a:defRPr sz="1400"/>
            </a:lvl9pPr>
          </a:lstStyle>
          <a:p>
            <a:endParaRPr/>
          </a:p>
        </p:txBody>
      </p:sp>
      <p:sp>
        <p:nvSpPr>
          <p:cNvPr id="115" name="Shape 115"/>
          <p:cNvSpPr/>
          <p:nvPr/>
        </p:nvSpPr>
        <p:spPr>
          <a:xfrm>
            <a:off x="8102686" y="3110092"/>
            <a:ext cx="1037700" cy="1037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116" name="Shape 116"/>
          <p:cNvSpPr/>
          <p:nvPr/>
        </p:nvSpPr>
        <p:spPr>
          <a:xfrm>
            <a:off x="7070032" y="62"/>
            <a:ext cx="1037700" cy="1037700"/>
          </a:xfrm>
          <a:prstGeom prst="rect">
            <a:avLst/>
          </a:prstGeom>
          <a:solidFill>
            <a:srgbClr val="7198A9"/>
          </a:solidFill>
          <a:ln>
            <a:noFill/>
          </a:ln>
        </p:spPr>
        <p:txBody>
          <a:bodyPr wrap="square" lIns="91425" tIns="91425" rIns="91425" bIns="91425" anchor="ctr" anchorCtr="0">
            <a:noAutofit/>
          </a:bodyPr>
          <a:lstStyle/>
          <a:p>
            <a:pPr lvl="0">
              <a:spcBef>
                <a:spcPts val="0"/>
              </a:spcBef>
              <a:buNone/>
            </a:pPr>
            <a:endParaRPr/>
          </a:p>
        </p:txBody>
      </p:sp>
      <p:sp>
        <p:nvSpPr>
          <p:cNvPr id="117" name="Shape 117"/>
          <p:cNvSpPr/>
          <p:nvPr/>
        </p:nvSpPr>
        <p:spPr>
          <a:xfrm>
            <a:off x="7" y="4105794"/>
            <a:ext cx="1037700" cy="1037700"/>
          </a:xfrm>
          <a:prstGeom prst="rect">
            <a:avLst/>
          </a:prstGeom>
          <a:solidFill>
            <a:srgbClr val="37A9DD"/>
          </a:solidFill>
          <a:ln>
            <a:noFill/>
          </a:ln>
        </p:spPr>
        <p:txBody>
          <a:bodyPr wrap="square" lIns="91425" tIns="91425" rIns="91425" bIns="91425" anchor="ctr" anchorCtr="0">
            <a:noAutofit/>
          </a:bodyPr>
          <a:lstStyle/>
          <a:p>
            <a:pPr lvl="0">
              <a:spcBef>
                <a:spcPts val="0"/>
              </a:spcBef>
              <a:buNone/>
            </a:pPr>
            <a:endParaRPr/>
          </a:p>
        </p:txBody>
      </p:sp>
      <p:sp>
        <p:nvSpPr>
          <p:cNvPr id="118" name="Shape 118"/>
          <p:cNvSpPr/>
          <p:nvPr/>
        </p:nvSpPr>
        <p:spPr>
          <a:xfrm>
            <a:off x="1037700" y="4624497"/>
            <a:ext cx="518700" cy="518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119" name="Shape 119"/>
          <p:cNvSpPr/>
          <p:nvPr/>
        </p:nvSpPr>
        <p:spPr>
          <a:xfrm>
            <a:off x="-9" y="4105791"/>
            <a:ext cx="518700" cy="518700"/>
          </a:xfrm>
          <a:prstGeom prst="rect">
            <a:avLst/>
          </a:prstGeom>
          <a:solidFill>
            <a:srgbClr val="7198A9"/>
          </a:solidFill>
          <a:ln>
            <a:noFill/>
          </a:ln>
        </p:spPr>
        <p:txBody>
          <a:bodyPr wrap="square" lIns="91425" tIns="91425" rIns="91425" bIns="91425" anchor="ctr" anchorCtr="0">
            <a:noAutofit/>
          </a:bodyPr>
          <a:lstStyle/>
          <a:p>
            <a:pPr lvl="0">
              <a:spcBef>
                <a:spcPts val="0"/>
              </a:spcBef>
              <a:buNone/>
            </a:pPr>
            <a:endParaRPr/>
          </a:p>
        </p:txBody>
      </p:sp>
      <p:sp>
        <p:nvSpPr>
          <p:cNvPr id="120" name="Shape 120"/>
          <p:cNvSpPr/>
          <p:nvPr/>
        </p:nvSpPr>
        <p:spPr>
          <a:xfrm>
            <a:off x="8621748" y="4146316"/>
            <a:ext cx="518700" cy="518700"/>
          </a:xfrm>
          <a:prstGeom prst="rect">
            <a:avLst/>
          </a:prstGeom>
          <a:solidFill>
            <a:srgbClr val="37A9DD"/>
          </a:solidFill>
          <a:ln>
            <a:noFill/>
          </a:ln>
        </p:spPr>
        <p:txBody>
          <a:bodyPr wrap="square" lIns="91425" tIns="91425" rIns="91425" bIns="91425" anchor="ctr" anchorCtr="0">
            <a:noAutofit/>
          </a:bodyPr>
          <a:lstStyle/>
          <a:p>
            <a:pPr lvl="0">
              <a:spcBef>
                <a:spcPts val="0"/>
              </a:spcBef>
              <a:buNone/>
            </a:pPr>
            <a:endParaRPr/>
          </a:p>
        </p:txBody>
      </p:sp>
      <p:sp>
        <p:nvSpPr>
          <p:cNvPr id="121" name="Shape 121"/>
          <p:cNvSpPr/>
          <p:nvPr/>
        </p:nvSpPr>
        <p:spPr>
          <a:xfrm>
            <a:off x="8621753" y="3627616"/>
            <a:ext cx="518700" cy="51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grpSp>
        <p:nvGrpSpPr>
          <p:cNvPr id="122" name="Shape 122"/>
          <p:cNvGrpSpPr/>
          <p:nvPr/>
        </p:nvGrpSpPr>
        <p:grpSpPr>
          <a:xfrm>
            <a:off x="7424022" y="2343455"/>
            <a:ext cx="329718" cy="522703"/>
            <a:chOff x="6718575" y="2318625"/>
            <a:chExt cx="256950" cy="407375"/>
          </a:xfrm>
        </p:grpSpPr>
        <p:sp>
          <p:nvSpPr>
            <p:cNvPr id="123" name="Shape 12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6" name="Shape 12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8" name="Shape 12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9" name="Shape 12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0" name="Shape 130"/>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31"/>
        <p:cNvGrpSpPr/>
        <p:nvPr/>
      </p:nvGrpSpPr>
      <p:grpSpPr>
        <a:xfrm>
          <a:off x="0" y="0"/>
          <a:ext cx="0" cy="0"/>
          <a:chOff x="0" y="0"/>
          <a:chExt cx="0" cy="0"/>
        </a:xfrm>
      </p:grpSpPr>
      <p:pic>
        <p:nvPicPr>
          <p:cNvPr id="132" name="Shape 132" descr="DeathtoStock_Clementine10.jpg"/>
          <p:cNvPicPr preferRelativeResize="0"/>
          <p:nvPr/>
        </p:nvPicPr>
        <p:blipFill>
          <a:blip r:embed="rId2">
            <a:alphaModFix/>
          </a:blip>
          <a:stretch>
            <a:fillRect/>
          </a:stretch>
        </p:blipFill>
        <p:spPr>
          <a:xfrm>
            <a:off x="7068350" y="2070675"/>
            <a:ext cx="1037825" cy="1037825"/>
          </a:xfrm>
          <a:prstGeom prst="rect">
            <a:avLst/>
          </a:prstGeom>
          <a:noFill/>
          <a:ln>
            <a:noFill/>
          </a:ln>
        </p:spPr>
      </p:pic>
      <p:pic>
        <p:nvPicPr>
          <p:cNvPr id="133" name="Shape 133" descr="Death_to_stock_communicate_hands_9-.jpg"/>
          <p:cNvPicPr preferRelativeResize="0"/>
          <p:nvPr/>
        </p:nvPicPr>
        <p:blipFill>
          <a:blip r:embed="rId3">
            <a:alphaModFix/>
          </a:blip>
          <a:stretch>
            <a:fillRect/>
          </a:stretch>
        </p:blipFill>
        <p:spPr>
          <a:xfrm>
            <a:off x="7066225" y="0"/>
            <a:ext cx="2077775" cy="2077775"/>
          </a:xfrm>
          <a:prstGeom prst="rect">
            <a:avLst/>
          </a:prstGeom>
          <a:noFill/>
          <a:ln>
            <a:noFill/>
          </a:ln>
        </p:spPr>
      </p:pic>
      <p:sp>
        <p:nvSpPr>
          <p:cNvPr id="134" name="Shape 134"/>
          <p:cNvSpPr txBox="1">
            <a:spLocks noGrp="1"/>
          </p:cNvSpPr>
          <p:nvPr>
            <p:ph type="title"/>
          </p:nvPr>
        </p:nvSpPr>
        <p:spPr>
          <a:xfrm>
            <a:off x="1842475" y="1197075"/>
            <a:ext cx="4441800" cy="621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5" name="Shape 135"/>
          <p:cNvSpPr txBox="1">
            <a:spLocks noGrp="1"/>
          </p:cNvSpPr>
          <p:nvPr>
            <p:ph type="body" idx="1"/>
          </p:nvPr>
        </p:nvSpPr>
        <p:spPr>
          <a:xfrm>
            <a:off x="1842475" y="1818975"/>
            <a:ext cx="1431300" cy="31071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6" name="Shape 136"/>
          <p:cNvSpPr txBox="1">
            <a:spLocks noGrp="1"/>
          </p:cNvSpPr>
          <p:nvPr>
            <p:ph type="body" idx="2"/>
          </p:nvPr>
        </p:nvSpPr>
        <p:spPr>
          <a:xfrm>
            <a:off x="3347475" y="1818975"/>
            <a:ext cx="1431300" cy="31071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7" name="Shape 137"/>
          <p:cNvSpPr txBox="1">
            <a:spLocks noGrp="1"/>
          </p:cNvSpPr>
          <p:nvPr>
            <p:ph type="body" idx="3"/>
          </p:nvPr>
        </p:nvSpPr>
        <p:spPr>
          <a:xfrm>
            <a:off x="4852474" y="1818975"/>
            <a:ext cx="1431300" cy="31071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8" name="Shape 138"/>
          <p:cNvSpPr/>
          <p:nvPr/>
        </p:nvSpPr>
        <p:spPr>
          <a:xfrm>
            <a:off x="6030661" y="5"/>
            <a:ext cx="1037700" cy="1037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139" name="Shape 139"/>
          <p:cNvSpPr/>
          <p:nvPr/>
        </p:nvSpPr>
        <p:spPr>
          <a:xfrm>
            <a:off x="8106245" y="2071756"/>
            <a:ext cx="1037700" cy="1037700"/>
          </a:xfrm>
          <a:prstGeom prst="rect">
            <a:avLst/>
          </a:prstGeom>
          <a:solidFill>
            <a:srgbClr val="7198A9"/>
          </a:solidFill>
          <a:ln>
            <a:noFill/>
          </a:ln>
        </p:spPr>
        <p:txBody>
          <a:bodyPr wrap="square" lIns="91425" tIns="91425" rIns="91425" bIns="91425" anchor="ctr" anchorCtr="0">
            <a:noAutofit/>
          </a:bodyPr>
          <a:lstStyle/>
          <a:p>
            <a:pPr lvl="0">
              <a:spcBef>
                <a:spcPts val="0"/>
              </a:spcBef>
              <a:buNone/>
            </a:pPr>
            <a:endParaRPr/>
          </a:p>
        </p:txBody>
      </p:sp>
      <p:sp>
        <p:nvSpPr>
          <p:cNvPr id="140" name="Shape 140"/>
          <p:cNvSpPr/>
          <p:nvPr/>
        </p:nvSpPr>
        <p:spPr>
          <a:xfrm>
            <a:off x="8106236" y="1034626"/>
            <a:ext cx="1037700" cy="1037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141" name="Shape 141"/>
          <p:cNvSpPr/>
          <p:nvPr/>
        </p:nvSpPr>
        <p:spPr>
          <a:xfrm>
            <a:off x="-293" y="3586794"/>
            <a:ext cx="1037700" cy="1037700"/>
          </a:xfrm>
          <a:prstGeom prst="rect">
            <a:avLst/>
          </a:prstGeom>
          <a:solidFill>
            <a:srgbClr val="B0D85B"/>
          </a:solidFill>
          <a:ln>
            <a:noFill/>
          </a:ln>
        </p:spPr>
        <p:txBody>
          <a:bodyPr wrap="square" lIns="91425" tIns="91425" rIns="91425" bIns="91425" anchor="ctr" anchorCtr="0">
            <a:noAutofit/>
          </a:bodyPr>
          <a:lstStyle/>
          <a:p>
            <a:pPr lvl="0">
              <a:spcBef>
                <a:spcPts val="0"/>
              </a:spcBef>
              <a:buNone/>
            </a:pPr>
            <a:endParaRPr/>
          </a:p>
        </p:txBody>
      </p:sp>
      <p:sp>
        <p:nvSpPr>
          <p:cNvPr id="142" name="Shape 142"/>
          <p:cNvSpPr/>
          <p:nvPr/>
        </p:nvSpPr>
        <p:spPr>
          <a:xfrm>
            <a:off x="-300" y="4624497"/>
            <a:ext cx="518700" cy="5187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143" name="Shape 143"/>
          <p:cNvSpPr/>
          <p:nvPr/>
        </p:nvSpPr>
        <p:spPr>
          <a:xfrm>
            <a:off x="-309" y="3586791"/>
            <a:ext cx="518700" cy="51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p:nvPr/>
        </p:nvSpPr>
        <p:spPr>
          <a:xfrm>
            <a:off x="8625223" y="3113166"/>
            <a:ext cx="518700" cy="518700"/>
          </a:xfrm>
          <a:prstGeom prst="rect">
            <a:avLst/>
          </a:prstGeom>
          <a:solidFill>
            <a:srgbClr val="B0D85B"/>
          </a:solidFill>
          <a:ln>
            <a:noFill/>
          </a:ln>
        </p:spPr>
        <p:txBody>
          <a:bodyPr wrap="square" lIns="91425" tIns="91425" rIns="91425" bIns="91425" anchor="ctr" anchorCtr="0">
            <a:noAutofit/>
          </a:bodyPr>
          <a:lstStyle/>
          <a:p>
            <a:pPr lvl="0">
              <a:spcBef>
                <a:spcPts val="0"/>
              </a:spcBef>
              <a:buNone/>
            </a:pPr>
            <a:endParaRPr/>
          </a:p>
        </p:txBody>
      </p:sp>
      <p:sp>
        <p:nvSpPr>
          <p:cNvPr id="145" name="Shape 145"/>
          <p:cNvSpPr/>
          <p:nvPr/>
        </p:nvSpPr>
        <p:spPr>
          <a:xfrm>
            <a:off x="7068341" y="-9"/>
            <a:ext cx="518700" cy="5187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grpSp>
        <p:nvGrpSpPr>
          <p:cNvPr id="146" name="Shape 146"/>
          <p:cNvGrpSpPr/>
          <p:nvPr/>
        </p:nvGrpSpPr>
        <p:grpSpPr>
          <a:xfrm>
            <a:off x="8352271" y="1280647"/>
            <a:ext cx="545654" cy="545654"/>
            <a:chOff x="5941025" y="3634400"/>
            <a:chExt cx="467650" cy="467650"/>
          </a:xfrm>
        </p:grpSpPr>
        <p:sp>
          <p:nvSpPr>
            <p:cNvPr id="147" name="Shape 147"/>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8" name="Shape 148"/>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9" name="Shape 149"/>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0" name="Shape 150"/>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1" name="Shape 151"/>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2" name="Shape 152"/>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4">
    <p:spTree>
      <p:nvGrpSpPr>
        <p:cNvPr id="1" name="Shape 244"/>
        <p:cNvGrpSpPr/>
        <p:nvPr/>
      </p:nvGrpSpPr>
      <p:grpSpPr>
        <a:xfrm>
          <a:off x="0" y="0"/>
          <a:ext cx="0" cy="0"/>
          <a:chOff x="0" y="0"/>
          <a:chExt cx="0" cy="0"/>
        </a:xfrm>
      </p:grpSpPr>
      <p:pic>
        <p:nvPicPr>
          <p:cNvPr id="245" name="Shape 245" descr="DeathtoStock_Simplify3.jpg"/>
          <p:cNvPicPr preferRelativeResize="0"/>
          <p:nvPr/>
        </p:nvPicPr>
        <p:blipFill>
          <a:blip r:embed="rId2">
            <a:alphaModFix/>
          </a:blip>
          <a:stretch>
            <a:fillRect/>
          </a:stretch>
        </p:blipFill>
        <p:spPr>
          <a:xfrm>
            <a:off x="8208905" y="-1"/>
            <a:ext cx="935025" cy="935025"/>
          </a:xfrm>
          <a:prstGeom prst="rect">
            <a:avLst/>
          </a:prstGeom>
          <a:noFill/>
          <a:ln>
            <a:noFill/>
          </a:ln>
        </p:spPr>
      </p:pic>
      <p:pic>
        <p:nvPicPr>
          <p:cNvPr id="246" name="Shape 246" descr="Death_to_stock_communicate_hands_4.jpg"/>
          <p:cNvPicPr preferRelativeResize="0"/>
          <p:nvPr/>
        </p:nvPicPr>
        <p:blipFill>
          <a:blip r:embed="rId3">
            <a:alphaModFix/>
          </a:blip>
          <a:stretch>
            <a:fillRect/>
          </a:stretch>
        </p:blipFill>
        <p:spPr>
          <a:xfrm>
            <a:off x="7271786" y="1865793"/>
            <a:ext cx="1872187" cy="1872190"/>
          </a:xfrm>
          <a:prstGeom prst="rect">
            <a:avLst/>
          </a:prstGeom>
          <a:noFill/>
          <a:ln>
            <a:noFill/>
          </a:ln>
        </p:spPr>
      </p:pic>
      <p:sp>
        <p:nvSpPr>
          <p:cNvPr id="247" name="Shape 247"/>
          <p:cNvSpPr/>
          <p:nvPr/>
        </p:nvSpPr>
        <p:spPr>
          <a:xfrm>
            <a:off x="7275209" y="4"/>
            <a:ext cx="935100" cy="9351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248" name="Shape 248"/>
          <p:cNvSpPr/>
          <p:nvPr/>
        </p:nvSpPr>
        <p:spPr>
          <a:xfrm>
            <a:off x="8208899" y="935036"/>
            <a:ext cx="935100" cy="935100"/>
          </a:xfrm>
          <a:prstGeom prst="rect">
            <a:avLst/>
          </a:prstGeom>
          <a:solidFill>
            <a:srgbClr val="7198A9"/>
          </a:solidFill>
          <a:ln>
            <a:noFill/>
          </a:ln>
        </p:spPr>
        <p:txBody>
          <a:bodyPr wrap="square" lIns="91425" tIns="91425" rIns="91425" bIns="91425" anchor="ctr" anchorCtr="0">
            <a:noAutofit/>
          </a:bodyPr>
          <a:lstStyle/>
          <a:p>
            <a:pPr lvl="0">
              <a:spcBef>
                <a:spcPts val="0"/>
              </a:spcBef>
              <a:buNone/>
            </a:pPr>
            <a:endParaRPr/>
          </a:p>
        </p:txBody>
      </p:sp>
      <p:sp>
        <p:nvSpPr>
          <p:cNvPr id="249" name="Shape 249"/>
          <p:cNvSpPr/>
          <p:nvPr/>
        </p:nvSpPr>
        <p:spPr>
          <a:xfrm>
            <a:off x="7275209" y="2795481"/>
            <a:ext cx="935100" cy="9351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250" name="Shape 250"/>
          <p:cNvSpPr/>
          <p:nvPr/>
        </p:nvSpPr>
        <p:spPr>
          <a:xfrm>
            <a:off x="13" y="4208474"/>
            <a:ext cx="935100" cy="935100"/>
          </a:xfrm>
          <a:prstGeom prst="rect">
            <a:avLst/>
          </a:prstGeom>
          <a:solidFill>
            <a:srgbClr val="EDC67B"/>
          </a:solidFill>
          <a:ln>
            <a:noFill/>
          </a:ln>
        </p:spPr>
        <p:txBody>
          <a:bodyPr wrap="square" lIns="91425" tIns="91425" rIns="91425" bIns="91425" anchor="ctr" anchorCtr="0">
            <a:noAutofit/>
          </a:bodyPr>
          <a:lstStyle/>
          <a:p>
            <a:pPr lvl="0">
              <a:spcBef>
                <a:spcPts val="0"/>
              </a:spcBef>
              <a:buNone/>
            </a:pPr>
            <a:endParaRPr/>
          </a:p>
        </p:txBody>
      </p:sp>
      <p:sp>
        <p:nvSpPr>
          <p:cNvPr id="251" name="Shape 251"/>
          <p:cNvSpPr/>
          <p:nvPr/>
        </p:nvSpPr>
        <p:spPr>
          <a:xfrm>
            <a:off x="935032" y="4208477"/>
            <a:ext cx="467400" cy="467400"/>
          </a:xfrm>
          <a:prstGeom prst="rect">
            <a:avLst/>
          </a:prstGeom>
          <a:solidFill>
            <a:srgbClr val="CEDBE0"/>
          </a:solidFill>
          <a:ln>
            <a:noFill/>
          </a:ln>
        </p:spPr>
        <p:txBody>
          <a:bodyPr wrap="square" lIns="91425" tIns="91425" rIns="91425" bIns="91425" anchor="ctr" anchorCtr="0">
            <a:noAutofit/>
          </a:bodyPr>
          <a:lstStyle/>
          <a:p>
            <a:pPr lvl="0">
              <a:spcBef>
                <a:spcPts val="0"/>
              </a:spcBef>
              <a:buNone/>
            </a:pPr>
            <a:endParaRPr/>
          </a:p>
        </p:txBody>
      </p:sp>
      <p:sp>
        <p:nvSpPr>
          <p:cNvPr id="252" name="Shape 252"/>
          <p:cNvSpPr/>
          <p:nvPr/>
        </p:nvSpPr>
        <p:spPr>
          <a:xfrm>
            <a:off x="-1" y="4676119"/>
            <a:ext cx="467400" cy="4674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253" name="Shape 253"/>
          <p:cNvSpPr/>
          <p:nvPr/>
        </p:nvSpPr>
        <p:spPr>
          <a:xfrm>
            <a:off x="7741458" y="935017"/>
            <a:ext cx="467400" cy="467400"/>
          </a:xfrm>
          <a:prstGeom prst="rect">
            <a:avLst/>
          </a:prstGeom>
          <a:solidFill>
            <a:srgbClr val="EDC67B"/>
          </a:solidFill>
          <a:ln>
            <a:noFill/>
          </a:ln>
        </p:spPr>
        <p:txBody>
          <a:bodyPr wrap="square" lIns="91425" tIns="91425" rIns="91425" bIns="91425" anchor="ctr" anchorCtr="0">
            <a:noAutofit/>
          </a:bodyPr>
          <a:lstStyle/>
          <a:p>
            <a:pPr lvl="0">
              <a:spcBef>
                <a:spcPts val="0"/>
              </a:spcBef>
              <a:buNone/>
            </a:pPr>
            <a:endParaRPr/>
          </a:p>
        </p:txBody>
      </p:sp>
      <p:sp>
        <p:nvSpPr>
          <p:cNvPr id="254" name="Shape 254"/>
          <p:cNvSpPr/>
          <p:nvPr/>
        </p:nvSpPr>
        <p:spPr>
          <a:xfrm>
            <a:off x="8676589" y="467639"/>
            <a:ext cx="467400" cy="467400"/>
          </a:xfrm>
          <a:prstGeom prst="rect">
            <a:avLst/>
          </a:prstGeom>
          <a:solidFill>
            <a:srgbClr val="7198A9">
              <a:alpha val="41150"/>
            </a:srgbClr>
          </a:solidFill>
          <a:ln>
            <a:noFill/>
          </a:ln>
        </p:spPr>
        <p:txBody>
          <a:bodyPr wrap="square" lIns="91425" tIns="91425" rIns="91425" bIns="91425" anchor="ctr" anchorCtr="0">
            <a:noAutofit/>
          </a:bodyPr>
          <a:lstStyle/>
          <a:p>
            <a:pPr lvl="0">
              <a:spcBef>
                <a:spcPts val="0"/>
              </a:spcBef>
              <a:buNone/>
            </a:pPr>
            <a:endParaRPr/>
          </a:p>
        </p:txBody>
      </p:sp>
      <p:sp>
        <p:nvSpPr>
          <p:cNvPr id="255" name="Shape 255"/>
          <p:cNvSpPr/>
          <p:nvPr/>
        </p:nvSpPr>
        <p:spPr>
          <a:xfrm>
            <a:off x="7689536" y="3100148"/>
            <a:ext cx="410309" cy="373255"/>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6" name="Shape 256"/>
          <p:cNvSpPr/>
          <p:nvPr/>
        </p:nvSpPr>
        <p:spPr>
          <a:xfrm flipH="1">
            <a:off x="7385585" y="3052605"/>
            <a:ext cx="273000" cy="248322"/>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97260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88372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9144000" cy="278777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8976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4737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842475" y="1197075"/>
            <a:ext cx="4115400" cy="621900"/>
          </a:xfrm>
          <a:prstGeom prst="rect">
            <a:avLst/>
          </a:prstGeom>
          <a:noFill/>
          <a:ln>
            <a:noFill/>
          </a:ln>
        </p:spPr>
        <p:txBody>
          <a:bodyPr wrap="square" lIns="91425" tIns="91425" rIns="91425" bIns="91425" anchor="b" anchorCtr="0"/>
          <a:lstStyle>
            <a:lvl1pPr lvl="0">
              <a:spcBef>
                <a:spcPts val="0"/>
              </a:spcBef>
              <a:buClr>
                <a:srgbClr val="7198A9"/>
              </a:buClr>
              <a:buFont typeface="Arvo"/>
              <a:buNone/>
              <a:defRPr>
                <a:solidFill>
                  <a:srgbClr val="7198A9"/>
                </a:solidFill>
                <a:latin typeface="Arvo"/>
                <a:ea typeface="Arvo"/>
                <a:cs typeface="Arvo"/>
                <a:sym typeface="Arvo"/>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endParaRPr/>
          </a:p>
        </p:txBody>
      </p:sp>
      <p:sp>
        <p:nvSpPr>
          <p:cNvPr id="7" name="Shape 7"/>
          <p:cNvSpPr txBox="1">
            <a:spLocks noGrp="1"/>
          </p:cNvSpPr>
          <p:nvPr>
            <p:ph type="body" idx="1"/>
          </p:nvPr>
        </p:nvSpPr>
        <p:spPr>
          <a:xfrm>
            <a:off x="1842475" y="1918281"/>
            <a:ext cx="4115400" cy="2702700"/>
          </a:xfrm>
          <a:prstGeom prst="rect">
            <a:avLst/>
          </a:prstGeom>
          <a:noFill/>
          <a:ln>
            <a:noFill/>
          </a:ln>
        </p:spPr>
        <p:txBody>
          <a:bodyPr wrap="square" lIns="91425" tIns="91425" rIns="91425" bIns="91425" anchor="t" anchorCtr="0"/>
          <a:lstStyle>
            <a:lvl1pPr lvl="0">
              <a:spcBef>
                <a:spcPts val="600"/>
              </a:spcBef>
              <a:buClr>
                <a:srgbClr val="CEDBE0"/>
              </a:buClr>
              <a:buSzPct val="100000"/>
              <a:buFont typeface="Muli"/>
              <a:buChar char="■"/>
              <a:defRPr sz="1600">
                <a:solidFill>
                  <a:srgbClr val="4D778A"/>
                </a:solidFill>
                <a:latin typeface="Muli"/>
                <a:ea typeface="Muli"/>
                <a:cs typeface="Muli"/>
                <a:sym typeface="Muli"/>
              </a:defRPr>
            </a:lvl1pPr>
            <a:lvl2pPr lvl="1">
              <a:spcBef>
                <a:spcPts val="480"/>
              </a:spcBef>
              <a:buClr>
                <a:srgbClr val="CEDBE0"/>
              </a:buClr>
              <a:buSzPct val="100000"/>
              <a:buFont typeface="Muli"/>
              <a:buChar char="□"/>
              <a:defRPr sz="1600">
                <a:solidFill>
                  <a:srgbClr val="4D778A"/>
                </a:solidFill>
                <a:latin typeface="Muli"/>
                <a:ea typeface="Muli"/>
                <a:cs typeface="Muli"/>
                <a:sym typeface="Muli"/>
              </a:defRPr>
            </a:lvl2pPr>
            <a:lvl3pPr lvl="2">
              <a:spcBef>
                <a:spcPts val="480"/>
              </a:spcBef>
              <a:buClr>
                <a:srgbClr val="CEDBE0"/>
              </a:buClr>
              <a:buSzPct val="100000"/>
              <a:buFont typeface="Muli"/>
              <a:buChar char="▫"/>
              <a:defRPr sz="1600">
                <a:solidFill>
                  <a:srgbClr val="4D778A"/>
                </a:solidFill>
                <a:latin typeface="Muli"/>
                <a:ea typeface="Muli"/>
                <a:cs typeface="Muli"/>
                <a:sym typeface="Muli"/>
              </a:defRPr>
            </a:lvl3pPr>
            <a:lvl4pPr lvl="3">
              <a:spcBef>
                <a:spcPts val="360"/>
              </a:spcBef>
              <a:buClr>
                <a:srgbClr val="CEDBE0"/>
              </a:buClr>
              <a:buSzPct val="100000"/>
              <a:buFont typeface="Muli"/>
              <a:buChar char="▫"/>
              <a:defRPr sz="1600">
                <a:solidFill>
                  <a:srgbClr val="4D778A"/>
                </a:solidFill>
                <a:latin typeface="Muli"/>
                <a:ea typeface="Muli"/>
                <a:cs typeface="Muli"/>
                <a:sym typeface="Muli"/>
              </a:defRPr>
            </a:lvl4pPr>
            <a:lvl5pPr lvl="4">
              <a:spcBef>
                <a:spcPts val="360"/>
              </a:spcBef>
              <a:buClr>
                <a:srgbClr val="4D778A"/>
              </a:buClr>
              <a:buSzPct val="100000"/>
              <a:buFont typeface="Muli"/>
              <a:buChar char="○"/>
              <a:defRPr sz="1600">
                <a:solidFill>
                  <a:srgbClr val="4D778A"/>
                </a:solidFill>
                <a:latin typeface="Muli"/>
                <a:ea typeface="Muli"/>
                <a:cs typeface="Muli"/>
                <a:sym typeface="Muli"/>
              </a:defRPr>
            </a:lvl5pPr>
            <a:lvl6pPr lvl="5">
              <a:spcBef>
                <a:spcPts val="360"/>
              </a:spcBef>
              <a:buClr>
                <a:srgbClr val="4D778A"/>
              </a:buClr>
              <a:buSzPct val="100000"/>
              <a:buFont typeface="Muli"/>
              <a:buChar char="■"/>
              <a:defRPr sz="1600">
                <a:solidFill>
                  <a:srgbClr val="4D778A"/>
                </a:solidFill>
                <a:latin typeface="Muli"/>
                <a:ea typeface="Muli"/>
                <a:cs typeface="Muli"/>
                <a:sym typeface="Muli"/>
              </a:defRPr>
            </a:lvl6pPr>
            <a:lvl7pPr lvl="6">
              <a:spcBef>
                <a:spcPts val="360"/>
              </a:spcBef>
              <a:buClr>
                <a:srgbClr val="4D778A"/>
              </a:buClr>
              <a:buSzPct val="100000"/>
              <a:buFont typeface="Muli"/>
              <a:buChar char="●"/>
              <a:defRPr sz="1600">
                <a:solidFill>
                  <a:srgbClr val="4D778A"/>
                </a:solidFill>
                <a:latin typeface="Muli"/>
                <a:ea typeface="Muli"/>
                <a:cs typeface="Muli"/>
                <a:sym typeface="Muli"/>
              </a:defRPr>
            </a:lvl7pPr>
            <a:lvl8pPr lvl="7">
              <a:spcBef>
                <a:spcPts val="360"/>
              </a:spcBef>
              <a:buClr>
                <a:srgbClr val="4D778A"/>
              </a:buClr>
              <a:buSzPct val="100000"/>
              <a:buFont typeface="Muli"/>
              <a:buChar char="○"/>
              <a:defRPr sz="1600">
                <a:solidFill>
                  <a:srgbClr val="4D778A"/>
                </a:solidFill>
                <a:latin typeface="Muli"/>
                <a:ea typeface="Muli"/>
                <a:cs typeface="Muli"/>
                <a:sym typeface="Muli"/>
              </a:defRPr>
            </a:lvl8pPr>
            <a:lvl9pPr lvl="8">
              <a:spcBef>
                <a:spcPts val="360"/>
              </a:spcBef>
              <a:buClr>
                <a:srgbClr val="4D778A"/>
              </a:buClr>
              <a:buSzPct val="100000"/>
              <a:buFont typeface="Muli"/>
              <a:buChar char="■"/>
              <a:defRPr sz="1600">
                <a:solidFill>
                  <a:srgbClr val="4D778A"/>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9" r:id="rId5"/>
    <p:sldLayoutId id="2147483661" r:id="rId6"/>
    <p:sldLayoutId id="2147483662" r:id="rId7"/>
    <p:sldLayoutId id="2147483663" r:id="rId8"/>
    <p:sldLayoutId id="2147483664" r:id="rId9"/>
    <p:sldLayoutId id="2147483665" r:id="rId10"/>
    <p:sldLayoutId id="2147483667" r:id="rId11"/>
    <p:sldLayoutId id="2147483671" r:id="rId12"/>
    <p:sldLayoutId id="2147483672" r:id="rId13"/>
    <p:sldLayoutId id="2147483673" r:id="rId14"/>
    <p:sldLayoutId id="2147483674" r:id="rId15"/>
    <p:sldLayoutId id="2147483677" r:id="rId16"/>
    <p:sldLayoutId id="2147483678" r:id="rId17"/>
    <p:sldLayoutId id="2147483679" r:id="rId18"/>
    <p:sldLayoutId id="2147483680" r:id="rId19"/>
    <p:sldLayoutId id="2147483682" r:id="rId20"/>
    <p:sldLayoutId id="2147483683" r:id="rId21"/>
    <p:sldLayoutId id="2147483684" r:id="rId22"/>
    <p:sldLayoutId id="2147483687" r:id="rId23"/>
    <p:sldLayoutId id="2147483689" r:id="rId24"/>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1.png"/><Relationship Id="rId7"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17.jp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7.jpg"/><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3.jpg"/><Relationship Id="rId1" Type="http://schemas.openxmlformats.org/officeDocument/2006/relationships/slideLayout" Target="../slideLayouts/slideLayout23.xml"/><Relationship Id="rId4"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50.jpg"/><Relationship Id="rId4" Type="http://schemas.openxmlformats.org/officeDocument/2006/relationships/image" Target="../media/image49.jpg"/></Relationships>
</file>

<file path=ppt/slides/_rels/slide1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9.xml"/><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64.jpeg"/><Relationship Id="rId4" Type="http://schemas.openxmlformats.org/officeDocument/2006/relationships/image" Target="../media/image58.jpeg"/><Relationship Id="rId9" Type="http://schemas.openxmlformats.org/officeDocument/2006/relationships/image" Target="../media/image6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2.xml"/><Relationship Id="rId4" Type="http://schemas.openxmlformats.org/officeDocument/2006/relationships/image" Target="../media/image68.jpe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9.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0.xml"/><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1.wdp"/><Relationship Id="rId9"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9.jpe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4110" name="Picture 14" descr="Imagem relacionada">
            <a:extLst>
              <a:ext uri="{FF2B5EF4-FFF2-40B4-BE49-F238E27FC236}">
                <a16:creationId xmlns:a16="http://schemas.microsoft.com/office/drawing/2014/main" id="{38C232D9-C9FF-4C2F-8FD2-F5211ADFC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694" y="4112844"/>
            <a:ext cx="2301209" cy="10306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ara tecnologia">
            <a:extLst>
              <a:ext uri="{FF2B5EF4-FFF2-40B4-BE49-F238E27FC236}">
                <a16:creationId xmlns:a16="http://schemas.microsoft.com/office/drawing/2014/main" id="{E325E534-CA18-4D36-9524-C421643D4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5901" y="-97538"/>
            <a:ext cx="2152571" cy="1224791"/>
          </a:xfrm>
          <a:prstGeom prst="rect">
            <a:avLst/>
          </a:prstGeom>
          <a:noFill/>
          <a:extLst>
            <a:ext uri="{909E8E84-426E-40DD-AFC4-6F175D3DCCD1}">
              <a14:hiddenFill xmlns:a14="http://schemas.microsoft.com/office/drawing/2010/main">
                <a:solidFill>
                  <a:srgbClr val="FFFFFF"/>
                </a:solidFill>
              </a14:hiddenFill>
            </a:ext>
          </a:extLst>
        </p:spPr>
      </p:pic>
      <p:sp>
        <p:nvSpPr>
          <p:cNvPr id="261" name="Shape 261"/>
          <p:cNvSpPr txBox="1">
            <a:spLocks noGrp="1"/>
          </p:cNvSpPr>
          <p:nvPr>
            <p:ph type="ctrTitle"/>
          </p:nvPr>
        </p:nvSpPr>
        <p:spPr>
          <a:xfrm>
            <a:off x="2224487" y="1811558"/>
            <a:ext cx="4695026" cy="1616982"/>
          </a:xfrm>
          <a:prstGeom prst="rect">
            <a:avLst/>
          </a:prstGeom>
        </p:spPr>
        <p:txBody>
          <a:bodyPr wrap="square" lIns="91425" tIns="91425" rIns="91425" bIns="91425" anchor="ctr" anchorCtr="0">
            <a:noAutofit/>
          </a:bodyPr>
          <a:lstStyle/>
          <a:p>
            <a:pPr lvl="0"/>
            <a:r>
              <a:rPr lang="pt-BR" sz="4400" b="1" dirty="0">
                <a:solidFill>
                  <a:schemeClr val="tx1"/>
                </a:solidFill>
                <a:effectLst>
                  <a:outerShdw blurRad="38100" dist="38100" dir="2700000" algn="tl">
                    <a:srgbClr val="000000">
                      <a:alpha val="43137"/>
                    </a:srgbClr>
                  </a:outerShdw>
                </a:effectLst>
                <a:latin typeface="Maiandra GD" panose="020E0502030308020204" pitchFamily="34" charset="0"/>
              </a:rPr>
              <a:t>New transportation Technologies</a:t>
            </a:r>
            <a:endParaRPr lang="en" sz="4400" b="1" dirty="0">
              <a:solidFill>
                <a:schemeClr val="tx1"/>
              </a:solidFill>
              <a:effectLst>
                <a:outerShdw blurRad="38100" dist="38100" dir="2700000" algn="tl">
                  <a:srgbClr val="000000">
                    <a:alpha val="43137"/>
                  </a:srgbClr>
                </a:outerShdw>
              </a:effectLst>
              <a:latin typeface="Maiandra GD" panose="020E0502030308020204" pitchFamily="34" charset="0"/>
            </a:endParaRPr>
          </a:p>
        </p:txBody>
      </p:sp>
      <p:pic>
        <p:nvPicPr>
          <p:cNvPr id="3" name="Espaço Reservado para Imagem 14">
            <a:extLst>
              <a:ext uri="{FF2B5EF4-FFF2-40B4-BE49-F238E27FC236}">
                <a16:creationId xmlns:a16="http://schemas.microsoft.com/office/drawing/2014/main" id="{ED091579-BB1C-4C45-BC05-4344814EDB14}"/>
              </a:ext>
            </a:extLst>
          </p:cNvPr>
          <p:cNvPicPr>
            <a:picLocks noChangeAspect="1"/>
          </p:cNvPicPr>
          <p:nvPr/>
        </p:nvPicPr>
        <p:blipFill>
          <a:blip r:embed="rId5"/>
          <a:srcRect t="9142" b="9142"/>
          <a:stretch>
            <a:fillRect/>
          </a:stretch>
        </p:blipFill>
        <p:spPr>
          <a:xfrm>
            <a:off x="-82382" y="-85344"/>
            <a:ext cx="2078289" cy="1116000"/>
          </a:xfrm>
          <a:prstGeom prst="rect">
            <a:avLst/>
          </a:prstGeom>
        </p:spPr>
      </p:pic>
      <p:pic>
        <p:nvPicPr>
          <p:cNvPr id="4098" name="Picture 2" descr="Resultado de imagem para tecnologias do futuro">
            <a:extLst>
              <a:ext uri="{FF2B5EF4-FFF2-40B4-BE49-F238E27FC236}">
                <a16:creationId xmlns:a16="http://schemas.microsoft.com/office/drawing/2014/main" id="{B63F28C0-960D-436A-9EDA-05296D839F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22" y="3979658"/>
            <a:ext cx="2078289" cy="11638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tecnologias do futuro">
            <a:extLst>
              <a:ext uri="{FF2B5EF4-FFF2-40B4-BE49-F238E27FC236}">
                <a16:creationId xmlns:a16="http://schemas.microsoft.com/office/drawing/2014/main" id="{1E38B2DB-9104-4F94-9871-DB5FEFA476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769" b="19298"/>
          <a:stretch/>
        </p:blipFill>
        <p:spPr bwMode="auto">
          <a:xfrm>
            <a:off x="-100260" y="2999786"/>
            <a:ext cx="2108359" cy="1044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m relacionada">
            <a:extLst>
              <a:ext uri="{FF2B5EF4-FFF2-40B4-BE49-F238E27FC236}">
                <a16:creationId xmlns:a16="http://schemas.microsoft.com/office/drawing/2014/main" id="{6B4E6BD8-3C1A-4D85-AEB6-64C7DB4C5E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5901" y="2176572"/>
            <a:ext cx="2078289" cy="186721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sultado de imagem para tecnologias do futuro">
            <a:extLst>
              <a:ext uri="{FF2B5EF4-FFF2-40B4-BE49-F238E27FC236}">
                <a16:creationId xmlns:a16="http://schemas.microsoft.com/office/drawing/2014/main" id="{17769E1B-2182-4491-9B88-43AB0CDA47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5901" y="3837262"/>
            <a:ext cx="2080291" cy="1306238"/>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m relacionada">
            <a:extLst>
              <a:ext uri="{FF2B5EF4-FFF2-40B4-BE49-F238E27FC236}">
                <a16:creationId xmlns:a16="http://schemas.microsoft.com/office/drawing/2014/main" id="{8229BC0A-B0A0-49A0-8468-1940994C22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5901" y="1030656"/>
            <a:ext cx="2152571" cy="11772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m para tecnologias">
            <a:extLst>
              <a:ext uri="{FF2B5EF4-FFF2-40B4-BE49-F238E27FC236}">
                <a16:creationId xmlns:a16="http://schemas.microsoft.com/office/drawing/2014/main" id="{86BE2413-8EE4-4203-829D-D57E28B060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2656" y="4112844"/>
            <a:ext cx="1874038" cy="1030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tecnologias drones do futuro">
            <a:extLst>
              <a:ext uri="{FF2B5EF4-FFF2-40B4-BE49-F238E27FC236}">
                <a16:creationId xmlns:a16="http://schemas.microsoft.com/office/drawing/2014/main" id="{BD3BAB08-4A0A-4BE8-9084-46EEF6B768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4065" y="-97538"/>
            <a:ext cx="1622950" cy="11159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amazon technologies">
            <a:extLst>
              <a:ext uri="{FF2B5EF4-FFF2-40B4-BE49-F238E27FC236}">
                <a16:creationId xmlns:a16="http://schemas.microsoft.com/office/drawing/2014/main" id="{3869FFF8-7C45-45FB-ABEF-74D83DFF2B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20975" y="-48768"/>
            <a:ext cx="1552341" cy="10672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ara tecnologia">
            <a:extLst>
              <a:ext uri="{FF2B5EF4-FFF2-40B4-BE49-F238E27FC236}">
                <a16:creationId xmlns:a16="http://schemas.microsoft.com/office/drawing/2014/main" id="{415C308F-3E10-4092-B73D-FA2F9AA3234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260" y="1929282"/>
            <a:ext cx="2094325" cy="10882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261"/>
                                        </p:tgtEl>
                                        <p:attrNameLst>
                                          <p:attrName>r</p:attrName>
                                        </p:attrNameLst>
                                      </p:cBhvr>
                                    </p:animRot>
                                    <p:animRot by="-240000">
                                      <p:cBhvr>
                                        <p:cTn id="7" dur="200" fill="hold">
                                          <p:stCondLst>
                                            <p:cond delay="200"/>
                                          </p:stCondLst>
                                        </p:cTn>
                                        <p:tgtEl>
                                          <p:spTgt spid="261"/>
                                        </p:tgtEl>
                                        <p:attrNameLst>
                                          <p:attrName>r</p:attrName>
                                        </p:attrNameLst>
                                      </p:cBhvr>
                                    </p:animRot>
                                    <p:animRot by="240000">
                                      <p:cBhvr>
                                        <p:cTn id="8" dur="200" fill="hold">
                                          <p:stCondLst>
                                            <p:cond delay="400"/>
                                          </p:stCondLst>
                                        </p:cTn>
                                        <p:tgtEl>
                                          <p:spTgt spid="261"/>
                                        </p:tgtEl>
                                        <p:attrNameLst>
                                          <p:attrName>r</p:attrName>
                                        </p:attrNameLst>
                                      </p:cBhvr>
                                    </p:animRot>
                                    <p:animRot by="-240000">
                                      <p:cBhvr>
                                        <p:cTn id="9" dur="200" fill="hold">
                                          <p:stCondLst>
                                            <p:cond delay="600"/>
                                          </p:stCondLst>
                                        </p:cTn>
                                        <p:tgtEl>
                                          <p:spTgt spid="261"/>
                                        </p:tgtEl>
                                        <p:attrNameLst>
                                          <p:attrName>r</p:attrName>
                                        </p:attrNameLst>
                                      </p:cBhvr>
                                    </p:animRot>
                                    <p:animRot by="120000">
                                      <p:cBhvr>
                                        <p:cTn id="10" dur="200" fill="hold">
                                          <p:stCondLst>
                                            <p:cond delay="800"/>
                                          </p:stCondLst>
                                        </p:cTn>
                                        <p:tgtEl>
                                          <p:spTgt spid="26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pic>
        <p:nvPicPr>
          <p:cNvPr id="7" name="Amazon Prime Air’s First Customer Delivery">
            <a:hlinkClick r:id="" action="ppaction://media"/>
            <a:extLst>
              <a:ext uri="{FF2B5EF4-FFF2-40B4-BE49-F238E27FC236}">
                <a16:creationId xmlns:a16="http://schemas.microsoft.com/office/drawing/2014/main" id="{F2A13EA3-AEE0-4518-87D1-9E3B2261CB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7797829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6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9" name="Retângulo 8">
            <a:extLst>
              <a:ext uri="{FF2B5EF4-FFF2-40B4-BE49-F238E27FC236}">
                <a16:creationId xmlns:a16="http://schemas.microsoft.com/office/drawing/2014/main" id="{9899AFED-C672-44ED-9C94-E935F4425028}"/>
              </a:ext>
            </a:extLst>
          </p:cNvPr>
          <p:cNvSpPr/>
          <p:nvPr/>
        </p:nvSpPr>
        <p:spPr>
          <a:xfrm>
            <a:off x="8175009" y="1937982"/>
            <a:ext cx="1039098" cy="21752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80E5F86B-D10A-44B0-98E7-510D4D986CC0}"/>
              </a:ext>
            </a:extLst>
          </p:cNvPr>
          <p:cNvSpPr/>
          <p:nvPr/>
        </p:nvSpPr>
        <p:spPr>
          <a:xfrm>
            <a:off x="-70257" y="3083046"/>
            <a:ext cx="1039098" cy="217529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BB1E908F-F993-4598-84D2-907E29B71C12}"/>
              </a:ext>
            </a:extLst>
          </p:cNvPr>
          <p:cNvSpPr/>
          <p:nvPr/>
        </p:nvSpPr>
        <p:spPr>
          <a:xfrm>
            <a:off x="6507143" y="4113273"/>
            <a:ext cx="2706964" cy="10302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Picture 4" descr="Resultado de imagem para logo da google png">
            <a:extLst>
              <a:ext uri="{FF2B5EF4-FFF2-40B4-BE49-F238E27FC236}">
                <a16:creationId xmlns:a16="http://schemas.microsoft.com/office/drawing/2014/main" id="{206DB5AA-2BB5-4CDD-8956-1D7A1B67F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465" y="1785722"/>
            <a:ext cx="1244420" cy="4059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m relacionada">
            <a:extLst>
              <a:ext uri="{FF2B5EF4-FFF2-40B4-BE49-F238E27FC236}">
                <a16:creationId xmlns:a16="http://schemas.microsoft.com/office/drawing/2014/main" id="{6E14C52A-9CF7-438A-B88C-B0B377DED3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6480" y="1573197"/>
            <a:ext cx="1244420" cy="804840"/>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3135F841-8E1D-4C7A-BCC6-1D9CA71252D1}"/>
              </a:ext>
            </a:extLst>
          </p:cNvPr>
          <p:cNvSpPr/>
          <p:nvPr/>
        </p:nvSpPr>
        <p:spPr>
          <a:xfrm>
            <a:off x="2743540" y="2951829"/>
            <a:ext cx="3656770" cy="646331"/>
          </a:xfrm>
          <a:prstGeom prst="rect">
            <a:avLst/>
          </a:prstGeom>
        </p:spPr>
        <p:txBody>
          <a:bodyPr wrap="none">
            <a:spAutoFit/>
          </a:bodyPr>
          <a:lstStyle/>
          <a:p>
            <a:r>
              <a:rPr lang="pt-BR" sz="3600" b="1" dirty="0" err="1">
                <a:solidFill>
                  <a:srgbClr val="FF0000"/>
                </a:solidFill>
                <a:effectLst>
                  <a:outerShdw blurRad="38100" dist="38100" dir="2700000" algn="tl">
                    <a:srgbClr val="000000">
                      <a:alpha val="43137"/>
                    </a:srgbClr>
                  </a:outerShdw>
                </a:effectLst>
                <a:latin typeface="Maiandra GD" panose="020E0502030308020204" pitchFamily="34" charset="0"/>
              </a:rPr>
              <a:t>Autonomous</a:t>
            </a:r>
            <a:r>
              <a:rPr lang="pt-BR" sz="3600" b="1" dirty="0">
                <a:solidFill>
                  <a:srgbClr val="FF0000"/>
                </a:solidFill>
                <a:effectLst>
                  <a:outerShdw blurRad="38100" dist="38100" dir="2700000" algn="tl">
                    <a:srgbClr val="000000">
                      <a:alpha val="43137"/>
                    </a:srgbClr>
                  </a:outerShdw>
                </a:effectLst>
                <a:latin typeface="Maiandra GD" panose="020E0502030308020204" pitchFamily="34" charset="0"/>
              </a:rPr>
              <a:t> </a:t>
            </a:r>
            <a:r>
              <a:rPr lang="pt-BR" sz="3600" b="1" dirty="0" err="1">
                <a:solidFill>
                  <a:srgbClr val="FF0000"/>
                </a:solidFill>
                <a:effectLst>
                  <a:outerShdw blurRad="38100" dist="38100" dir="2700000" algn="tl">
                    <a:srgbClr val="000000">
                      <a:alpha val="43137"/>
                    </a:srgbClr>
                  </a:outerShdw>
                </a:effectLst>
                <a:latin typeface="Maiandra GD" panose="020E0502030308020204" pitchFamily="34" charset="0"/>
              </a:rPr>
              <a:t>car</a:t>
            </a:r>
            <a:r>
              <a:rPr lang="pt-BR" sz="3600" b="1" dirty="0">
                <a:solidFill>
                  <a:srgbClr val="FF0000"/>
                </a:solidFill>
                <a:effectLst>
                  <a:outerShdw blurRad="38100" dist="38100" dir="2700000" algn="tl">
                    <a:srgbClr val="000000">
                      <a:alpha val="43137"/>
                    </a:srgbClr>
                  </a:outerShdw>
                </a:effectLst>
                <a:latin typeface="Maiandra GD" panose="020E0502030308020204" pitchFamily="34" charset="0"/>
              </a:rPr>
              <a:t> </a:t>
            </a:r>
            <a:endParaRPr lang="pt-BR" sz="3600" dirty="0"/>
          </a:p>
        </p:txBody>
      </p:sp>
      <p:pic>
        <p:nvPicPr>
          <p:cNvPr id="17" name="Espaço Reservado para Imagem 14">
            <a:extLst>
              <a:ext uri="{FF2B5EF4-FFF2-40B4-BE49-F238E27FC236}">
                <a16:creationId xmlns:a16="http://schemas.microsoft.com/office/drawing/2014/main" id="{1EA893E5-B50E-4BD6-863E-309DD8527BBF}"/>
              </a:ext>
            </a:extLst>
          </p:cNvPr>
          <p:cNvPicPr>
            <a:picLocks noChangeAspect="1"/>
          </p:cNvPicPr>
          <p:nvPr/>
        </p:nvPicPr>
        <p:blipFill>
          <a:blip r:embed="rId5"/>
          <a:srcRect t="9142" b="9142"/>
          <a:stretch>
            <a:fillRect/>
          </a:stretch>
        </p:blipFill>
        <p:spPr>
          <a:xfrm>
            <a:off x="3543920" y="4113274"/>
            <a:ext cx="1765893" cy="1030226"/>
          </a:xfrm>
          <a:prstGeom prst="rect">
            <a:avLst/>
          </a:prstGeom>
        </p:spPr>
      </p:pic>
      <p:pic>
        <p:nvPicPr>
          <p:cNvPr id="20" name="Espaço Reservado para Imagem 19">
            <a:extLst>
              <a:ext uri="{FF2B5EF4-FFF2-40B4-BE49-F238E27FC236}">
                <a16:creationId xmlns:a16="http://schemas.microsoft.com/office/drawing/2014/main" id="{53A08E44-DF6B-46EB-A4BF-629080CA6E45}"/>
              </a:ext>
            </a:extLst>
          </p:cNvPr>
          <p:cNvPicPr>
            <a:picLocks noChangeAspect="1"/>
          </p:cNvPicPr>
          <p:nvPr/>
        </p:nvPicPr>
        <p:blipFill rotWithShape="1">
          <a:blip r:embed="rId6"/>
          <a:srcRect t="33517" b="9925"/>
          <a:stretch/>
        </p:blipFill>
        <p:spPr>
          <a:xfrm>
            <a:off x="-70257" y="-14431"/>
            <a:ext cx="3656770" cy="1037496"/>
          </a:xfrm>
          <a:prstGeom prst="rect">
            <a:avLst/>
          </a:prstGeom>
        </p:spPr>
      </p:pic>
      <p:pic>
        <p:nvPicPr>
          <p:cNvPr id="21" name="Picture 6" descr="Mercedes didn't have to start from scratch with the Future Bus. The company is a pioneer in autonomous trucks, so the company was able to build upon its Highway Pilot system to create City Pilot, which is the system the bus uses.">
            <a:extLst>
              <a:ext uri="{FF2B5EF4-FFF2-40B4-BE49-F238E27FC236}">
                <a16:creationId xmlns:a16="http://schemas.microsoft.com/office/drawing/2014/main" id="{FB22963F-48D0-4746-9EE5-A743EC9420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682" b="16682"/>
          <a:stretch/>
        </p:blipFill>
        <p:spPr bwMode="auto">
          <a:xfrm>
            <a:off x="-70257" y="4113273"/>
            <a:ext cx="2131069" cy="10650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esultado de imagem para autonomous car">
            <a:extLst>
              <a:ext uri="{FF2B5EF4-FFF2-40B4-BE49-F238E27FC236}">
                <a16:creationId xmlns:a16="http://schemas.microsoft.com/office/drawing/2014/main" id="{E933EC3D-5266-4F18-9546-FECCD3E26AC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1787" b="-1357"/>
          <a:stretch/>
        </p:blipFill>
        <p:spPr bwMode="auto">
          <a:xfrm>
            <a:off x="7448214" y="4121213"/>
            <a:ext cx="1765893" cy="104344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Shape 716">
            <a:extLst>
              <a:ext uri="{FF2B5EF4-FFF2-40B4-BE49-F238E27FC236}">
                <a16:creationId xmlns:a16="http://schemas.microsoft.com/office/drawing/2014/main" id="{908B20AB-F7F9-4495-851E-F36885B36BCE}"/>
              </a:ext>
            </a:extLst>
          </p:cNvPr>
          <p:cNvGrpSpPr/>
          <p:nvPr/>
        </p:nvGrpSpPr>
        <p:grpSpPr>
          <a:xfrm>
            <a:off x="265995" y="3446755"/>
            <a:ext cx="366594" cy="302810"/>
            <a:chOff x="5268225" y="4341925"/>
            <a:chExt cx="468850" cy="387275"/>
          </a:xfrm>
        </p:grpSpPr>
        <p:sp>
          <p:nvSpPr>
            <p:cNvPr id="24" name="Shape 717">
              <a:extLst>
                <a:ext uri="{FF2B5EF4-FFF2-40B4-BE49-F238E27FC236}">
                  <a16:creationId xmlns:a16="http://schemas.microsoft.com/office/drawing/2014/main" id="{4DE13520-9B0D-4CB2-AB81-D1BFF2624228}"/>
                </a:ext>
              </a:extLst>
            </p:cNvPr>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718">
              <a:extLst>
                <a:ext uri="{FF2B5EF4-FFF2-40B4-BE49-F238E27FC236}">
                  <a16:creationId xmlns:a16="http://schemas.microsoft.com/office/drawing/2014/main" id="{4ED3B92C-2969-47D9-96BA-45F66C232110}"/>
                </a:ext>
              </a:extLst>
            </p:cNvPr>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719">
              <a:extLst>
                <a:ext uri="{FF2B5EF4-FFF2-40B4-BE49-F238E27FC236}">
                  <a16:creationId xmlns:a16="http://schemas.microsoft.com/office/drawing/2014/main" id="{89213EF9-D66B-4397-BC4A-876DC147C550}"/>
                </a:ext>
              </a:extLst>
            </p:cNvPr>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720">
              <a:extLst>
                <a:ext uri="{FF2B5EF4-FFF2-40B4-BE49-F238E27FC236}">
                  <a16:creationId xmlns:a16="http://schemas.microsoft.com/office/drawing/2014/main" id="{72F8D7D5-59AD-4515-BFC1-6DD376B866BC}"/>
                </a:ext>
              </a:extLst>
            </p:cNvPr>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721">
              <a:extLst>
                <a:ext uri="{FF2B5EF4-FFF2-40B4-BE49-F238E27FC236}">
                  <a16:creationId xmlns:a16="http://schemas.microsoft.com/office/drawing/2014/main" id="{ABD38338-264A-427F-95A0-4E7737E36D10}"/>
                </a:ext>
              </a:extLst>
            </p:cNvPr>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722">
              <a:extLst>
                <a:ext uri="{FF2B5EF4-FFF2-40B4-BE49-F238E27FC236}">
                  <a16:creationId xmlns:a16="http://schemas.microsoft.com/office/drawing/2014/main" id="{7C31BF43-2047-419C-B64C-49FA28DF126F}"/>
                </a:ext>
              </a:extLst>
            </p:cNvPr>
            <p:cNvSpPr/>
            <p:nvPr/>
          </p:nvSpPr>
          <p:spPr>
            <a:xfrm>
              <a:off x="5447225" y="4615925"/>
              <a:ext cx="110850" cy="25"/>
            </a:xfrm>
            <a:custGeom>
              <a:avLst/>
              <a:gdLst/>
              <a:ahLst/>
              <a:cxnLst/>
              <a:rect l="0" t="0" r="0" b="0"/>
              <a:pathLst>
                <a:path w="4434" h="1" fill="none" extrusionOk="0">
                  <a:moveTo>
                    <a:pt x="1" y="0"/>
                  </a:moveTo>
                  <a:lnTo>
                    <a:pt x="4434"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 name="Shape 723">
              <a:extLst>
                <a:ext uri="{FF2B5EF4-FFF2-40B4-BE49-F238E27FC236}">
                  <a16:creationId xmlns:a16="http://schemas.microsoft.com/office/drawing/2014/main" id="{29704ED2-1D63-4FA2-93F3-0B2D76B17A81}"/>
                </a:ext>
              </a:extLst>
            </p:cNvPr>
            <p:cNvSpPr/>
            <p:nvPr/>
          </p:nvSpPr>
          <p:spPr>
            <a:xfrm>
              <a:off x="5439925" y="4589125"/>
              <a:ext cx="125450" cy="25"/>
            </a:xfrm>
            <a:custGeom>
              <a:avLst/>
              <a:gdLst/>
              <a:ahLst/>
              <a:cxnLst/>
              <a:rect l="0" t="0" r="0" b="0"/>
              <a:pathLst>
                <a:path w="5018" h="1" fill="none" extrusionOk="0">
                  <a:moveTo>
                    <a:pt x="1" y="0"/>
                  </a:moveTo>
                  <a:lnTo>
                    <a:pt x="5018"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 name="Shape 724">
              <a:extLst>
                <a:ext uri="{FF2B5EF4-FFF2-40B4-BE49-F238E27FC236}">
                  <a16:creationId xmlns:a16="http://schemas.microsoft.com/office/drawing/2014/main" id="{9B4036E5-73CD-49BD-9979-18D7293DD304}"/>
                </a:ext>
              </a:extLst>
            </p:cNvPr>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79962928"/>
      </p:ext>
    </p:extLst>
  </p:cSld>
  <p:clrMapOvr>
    <a:masterClrMapping/>
  </p:clrMapOvr>
  <mc:AlternateContent xmlns:mc="http://schemas.openxmlformats.org/markup-compatibility/2006" xmlns:p15="http://schemas.microsoft.com/office/powerpoint/2012/main">
    <mc:Choice Requires="p15">
      <p:transition spd="slow">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5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500"/>
                                        <p:tgtEl>
                                          <p:spTgt spid="1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FF99">
            <a:alpha val="79000"/>
          </a:srgbClr>
        </a:solidFill>
        <a:effectLst/>
      </p:bgPr>
    </p:bg>
    <p:spTree>
      <p:nvGrpSpPr>
        <p:cNvPr id="1" name=""/>
        <p:cNvGrpSpPr/>
        <p:nvPr/>
      </p:nvGrpSpPr>
      <p:grpSpPr>
        <a:xfrm>
          <a:off x="0" y="0"/>
          <a:ext cx="0" cy="0"/>
          <a:chOff x="0" y="0"/>
          <a:chExt cx="0" cy="0"/>
        </a:xfrm>
      </p:grpSpPr>
      <p:pic>
        <p:nvPicPr>
          <p:cNvPr id="15" name="Espaço Reservado para Imagem 14">
            <a:extLst>
              <a:ext uri="{FF2B5EF4-FFF2-40B4-BE49-F238E27FC236}">
                <a16:creationId xmlns:a16="http://schemas.microsoft.com/office/drawing/2014/main" id="{4C761B8A-60FC-4FBE-96B1-D9A93E84B71A}"/>
              </a:ext>
            </a:extLst>
          </p:cNvPr>
          <p:cNvPicPr>
            <a:picLocks noGrp="1" noChangeAspect="1"/>
          </p:cNvPicPr>
          <p:nvPr>
            <p:ph type="pic" sz="quarter" idx="11"/>
          </p:nvPr>
        </p:nvPicPr>
        <p:blipFill>
          <a:blip r:embed="rId2"/>
          <a:srcRect t="9142" b="9142"/>
          <a:stretch>
            <a:fillRect/>
          </a:stretch>
        </p:blipFill>
        <p:spPr>
          <a:xfrm>
            <a:off x="185737" y="183356"/>
            <a:ext cx="8772525" cy="4776787"/>
          </a:xfrm>
        </p:spPr>
      </p:pic>
      <p:sp>
        <p:nvSpPr>
          <p:cNvPr id="2" name="Rectangle: Rounded Corners 1">
            <a:extLst>
              <a:ext uri="{FF2B5EF4-FFF2-40B4-BE49-F238E27FC236}">
                <a16:creationId xmlns:a16="http://schemas.microsoft.com/office/drawing/2014/main" id="{67F93332-C332-4E2F-9704-0878B6D5860F}"/>
              </a:ext>
            </a:extLst>
          </p:cNvPr>
          <p:cNvSpPr/>
          <p:nvPr/>
        </p:nvSpPr>
        <p:spPr>
          <a:xfrm>
            <a:off x="4364737" y="281171"/>
            <a:ext cx="4532566" cy="4536000"/>
          </a:xfrm>
          <a:prstGeom prst="roundRect">
            <a:avLst>
              <a:gd name="adj" fmla="val 4790"/>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6">
            <a:extLst>
              <a:ext uri="{FF2B5EF4-FFF2-40B4-BE49-F238E27FC236}">
                <a16:creationId xmlns:a16="http://schemas.microsoft.com/office/drawing/2014/main" id="{40B50913-F5E1-4F9D-8F3E-328E8318B6F6}"/>
              </a:ext>
            </a:extLst>
          </p:cNvPr>
          <p:cNvSpPr txBox="1"/>
          <p:nvPr/>
        </p:nvSpPr>
        <p:spPr>
          <a:xfrm>
            <a:off x="4793857" y="2079561"/>
            <a:ext cx="3893132" cy="323165"/>
          </a:xfrm>
          <a:prstGeom prst="rect">
            <a:avLst/>
          </a:prstGeom>
          <a:noFill/>
        </p:spPr>
        <p:txBody>
          <a:bodyPr wrap="square" lIns="54000" tIns="0" rIns="27000" bIns="0" rtlCol="0">
            <a:spAutoFit/>
          </a:bodyPr>
          <a:lstStyle/>
          <a:p>
            <a:pPr algn="just"/>
            <a:r>
              <a:rPr lang="en-US" altLang="ko-KR" sz="2100" b="1" dirty="0">
                <a:solidFill>
                  <a:srgbClr val="0070C0"/>
                </a:solidFill>
                <a:effectLst>
                  <a:outerShdw blurRad="38100" dist="38100" dir="2700000" algn="tl">
                    <a:srgbClr val="000000">
                      <a:alpha val="43137"/>
                    </a:srgbClr>
                  </a:outerShdw>
                </a:effectLst>
                <a:latin typeface="Maiandra GD" panose="020E0502030308020204" pitchFamily="34" charset="0"/>
                <a:cs typeface="Arial" pitchFamily="34" charset="0"/>
              </a:rPr>
              <a:t>Bring self-driving technology</a:t>
            </a:r>
            <a:endParaRPr lang="ko-KR" altLang="en-US" sz="2100" b="1" dirty="0">
              <a:solidFill>
                <a:srgbClr val="0070C0"/>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pic>
        <p:nvPicPr>
          <p:cNvPr id="1028" name="Picture 4" descr="Resultado de imagem para logo da google png">
            <a:extLst>
              <a:ext uri="{FF2B5EF4-FFF2-40B4-BE49-F238E27FC236}">
                <a16:creationId xmlns:a16="http://schemas.microsoft.com/office/drawing/2014/main" id="{BBCA08F8-85E8-40BA-85C3-2C21A13AE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012" y="604540"/>
            <a:ext cx="1244420" cy="4059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m relacionada">
            <a:extLst>
              <a:ext uri="{FF2B5EF4-FFF2-40B4-BE49-F238E27FC236}">
                <a16:creationId xmlns:a16="http://schemas.microsoft.com/office/drawing/2014/main" id="{9644C07C-7126-4C14-882B-9ECD6F496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2125" y="346859"/>
            <a:ext cx="1284863" cy="830997"/>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3550F2B4-AA52-471A-A07D-2A3FD420BC6B}"/>
              </a:ext>
            </a:extLst>
          </p:cNvPr>
          <p:cNvSpPr txBox="1"/>
          <p:nvPr/>
        </p:nvSpPr>
        <p:spPr>
          <a:xfrm>
            <a:off x="6288581" y="642213"/>
            <a:ext cx="903229" cy="369332"/>
          </a:xfrm>
          <a:prstGeom prst="rect">
            <a:avLst/>
          </a:prstGeom>
          <a:noFill/>
        </p:spPr>
        <p:txBody>
          <a:bodyPr wrap="square" lIns="54000" tIns="0" rIns="27000" bIns="0" rtlCol="0">
            <a:spAutoFit/>
          </a:bodyPr>
          <a:lstStyle/>
          <a:p>
            <a:pPr algn="ctr"/>
            <a:r>
              <a:rPr lang="en-US" altLang="ko-KR" sz="2400" b="1" dirty="0">
                <a:solidFill>
                  <a:srgbClr val="0070C0"/>
                </a:solidFill>
                <a:effectLst>
                  <a:outerShdw blurRad="38100" dist="38100" dir="2700000" algn="tl">
                    <a:srgbClr val="000000">
                      <a:alpha val="43137"/>
                    </a:srgbClr>
                  </a:outerShdw>
                </a:effectLst>
                <a:latin typeface="Maiandra GD" panose="020E0502030308020204" pitchFamily="34" charset="0"/>
                <a:cs typeface="Arial" pitchFamily="34" charset="0"/>
              </a:rPr>
              <a:t>AND</a:t>
            </a:r>
            <a:endParaRPr lang="ko-KR" altLang="en-US" sz="2400" b="1" dirty="0">
              <a:solidFill>
                <a:srgbClr val="0070C0"/>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sp>
        <p:nvSpPr>
          <p:cNvPr id="3" name="CaixaDeTexto 2">
            <a:extLst>
              <a:ext uri="{FF2B5EF4-FFF2-40B4-BE49-F238E27FC236}">
                <a16:creationId xmlns:a16="http://schemas.microsoft.com/office/drawing/2014/main" id="{FE07A41E-CE48-4DC8-A035-83AA6A9F2162}"/>
              </a:ext>
            </a:extLst>
          </p:cNvPr>
          <p:cNvSpPr txBox="1"/>
          <p:nvPr/>
        </p:nvSpPr>
        <p:spPr>
          <a:xfrm>
            <a:off x="4746679" y="1510898"/>
            <a:ext cx="3476978" cy="461665"/>
          </a:xfrm>
          <a:prstGeom prst="rect">
            <a:avLst/>
          </a:prstGeom>
          <a:noFill/>
        </p:spPr>
        <p:txBody>
          <a:bodyPr wrap="square" rtlCol="0">
            <a:spAutoFit/>
          </a:bodyPr>
          <a:lstStyle/>
          <a:p>
            <a:pPr algn="just"/>
            <a:r>
              <a:rPr lang="en-US" sz="2400" b="1" dirty="0">
                <a:solidFill>
                  <a:srgbClr val="FF0000"/>
                </a:solidFill>
                <a:effectLst>
                  <a:outerShdw blurRad="38100" dist="38100" dir="2700000" algn="tl">
                    <a:srgbClr val="000000">
                      <a:alpha val="43137"/>
                    </a:srgbClr>
                  </a:outerShdw>
                </a:effectLst>
                <a:latin typeface="Maiandra GD" panose="020E0502030308020204" pitchFamily="34" charset="0"/>
              </a:rPr>
              <a:t>Goal:</a:t>
            </a:r>
          </a:p>
        </p:txBody>
      </p:sp>
      <p:sp>
        <p:nvSpPr>
          <p:cNvPr id="12" name="TextBox 6">
            <a:extLst>
              <a:ext uri="{FF2B5EF4-FFF2-40B4-BE49-F238E27FC236}">
                <a16:creationId xmlns:a16="http://schemas.microsoft.com/office/drawing/2014/main" id="{1807AD80-B16A-416F-87EF-6B9C57D2A1B1}"/>
              </a:ext>
            </a:extLst>
          </p:cNvPr>
          <p:cNvSpPr txBox="1"/>
          <p:nvPr/>
        </p:nvSpPr>
        <p:spPr>
          <a:xfrm>
            <a:off x="4793857" y="2590664"/>
            <a:ext cx="3893132" cy="323165"/>
          </a:xfrm>
          <a:prstGeom prst="rect">
            <a:avLst/>
          </a:prstGeom>
          <a:noFill/>
        </p:spPr>
        <p:txBody>
          <a:bodyPr wrap="square" lIns="54000" tIns="0" rIns="27000" bIns="0" rtlCol="0">
            <a:spAutoFit/>
          </a:bodyPr>
          <a:lstStyle/>
          <a:p>
            <a:pPr algn="just"/>
            <a:r>
              <a:rPr lang="en-US" altLang="ko-KR" sz="2100" b="1" dirty="0">
                <a:solidFill>
                  <a:srgbClr val="00B050"/>
                </a:solidFill>
                <a:effectLst>
                  <a:outerShdw blurRad="38100" dist="38100" dir="2700000" algn="tl">
                    <a:srgbClr val="000000">
                      <a:alpha val="43137"/>
                    </a:srgbClr>
                  </a:outerShdw>
                </a:effectLst>
                <a:latin typeface="Maiandra GD" panose="020E0502030308020204" pitchFamily="34" charset="0"/>
                <a:cs typeface="Arial" pitchFamily="34" charset="0"/>
              </a:rPr>
              <a:t>Improve mobility</a:t>
            </a:r>
            <a:endParaRPr lang="ko-KR" altLang="en-US" sz="2100" b="1" dirty="0">
              <a:solidFill>
                <a:srgbClr val="00B050"/>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sp>
        <p:nvSpPr>
          <p:cNvPr id="5" name="Balão de Fala: Retângulo com Cantos Arredondados 4">
            <a:extLst>
              <a:ext uri="{FF2B5EF4-FFF2-40B4-BE49-F238E27FC236}">
                <a16:creationId xmlns:a16="http://schemas.microsoft.com/office/drawing/2014/main" id="{4DE81738-92AA-4252-8059-79602EEEDD67}"/>
              </a:ext>
            </a:extLst>
          </p:cNvPr>
          <p:cNvSpPr/>
          <p:nvPr/>
        </p:nvSpPr>
        <p:spPr>
          <a:xfrm>
            <a:off x="1078115" y="1690435"/>
            <a:ext cx="1455562" cy="688452"/>
          </a:xfrm>
          <a:prstGeom prst="wedgeRoundRectCallout">
            <a:avLst>
              <a:gd name="adj1" fmla="val 54017"/>
              <a:gd name="adj2" fmla="val 109770"/>
              <a:gd name="adj3" fmla="val 1666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C0ABAF2-816B-4F06-97E5-788972384DCA}"/>
              </a:ext>
            </a:extLst>
          </p:cNvPr>
          <p:cNvSpPr txBox="1"/>
          <p:nvPr/>
        </p:nvSpPr>
        <p:spPr>
          <a:xfrm>
            <a:off x="1173529" y="1773051"/>
            <a:ext cx="1264733" cy="523220"/>
          </a:xfrm>
          <a:prstGeom prst="rect">
            <a:avLst/>
          </a:prstGeom>
          <a:noFill/>
        </p:spPr>
        <p:txBody>
          <a:bodyPr wrap="square" rtlCol="0">
            <a:spAutoFit/>
          </a:bodyPr>
          <a:lstStyle/>
          <a:p>
            <a:pPr algn="ctr"/>
            <a:r>
              <a:rPr lang="pt-BR" sz="2800" b="1" dirty="0" err="1">
                <a:solidFill>
                  <a:schemeClr val="tx1"/>
                </a:solidFill>
                <a:effectLst>
                  <a:outerShdw blurRad="38100" dist="38100" dir="2700000" algn="tl">
                    <a:srgbClr val="000000">
                      <a:alpha val="43137"/>
                    </a:srgbClr>
                  </a:outerShdw>
                </a:effectLst>
                <a:latin typeface="Maiandra GD" panose="020E0502030308020204" pitchFamily="34" charset="0"/>
              </a:rPr>
              <a:t>Firefly</a:t>
            </a:r>
            <a:endParaRPr lang="pt-BR" sz="2800" b="1" dirty="0">
              <a:solidFill>
                <a:schemeClr val="tx1"/>
              </a:solidFill>
              <a:effectLst>
                <a:outerShdw blurRad="38100" dist="38100" dir="2700000" algn="tl">
                  <a:srgbClr val="000000">
                    <a:alpha val="43137"/>
                  </a:srgbClr>
                </a:outerShdw>
              </a:effectLst>
              <a:latin typeface="Maiandra GD" panose="020E0502030308020204" pitchFamily="34" charset="0"/>
            </a:endParaRPr>
          </a:p>
        </p:txBody>
      </p:sp>
    </p:spTree>
    <p:extLst>
      <p:ext uri="{BB962C8B-B14F-4D97-AF65-F5344CB8AC3E}">
        <p14:creationId xmlns:p14="http://schemas.microsoft.com/office/powerpoint/2010/main" val="3758535133"/>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3"/>
                                        </p:tgtEl>
                                        <p:attrNameLst>
                                          <p:attrName>r</p:attrName>
                                        </p:attrNameLst>
                                      </p:cBhvr>
                                    </p:animRot>
                                    <p:animRot by="-240000">
                                      <p:cBhvr>
                                        <p:cTn id="19" dur="200" fill="hold">
                                          <p:stCondLst>
                                            <p:cond delay="200"/>
                                          </p:stCondLst>
                                        </p:cTn>
                                        <p:tgtEl>
                                          <p:spTgt spid="3"/>
                                        </p:tgtEl>
                                        <p:attrNameLst>
                                          <p:attrName>r</p:attrName>
                                        </p:attrNameLst>
                                      </p:cBhvr>
                                    </p:animRot>
                                    <p:animRot by="240000">
                                      <p:cBhvr>
                                        <p:cTn id="20" dur="200" fill="hold">
                                          <p:stCondLst>
                                            <p:cond delay="400"/>
                                          </p:stCondLst>
                                        </p:cTn>
                                        <p:tgtEl>
                                          <p:spTgt spid="3"/>
                                        </p:tgtEl>
                                        <p:attrNameLst>
                                          <p:attrName>r</p:attrName>
                                        </p:attrNameLst>
                                      </p:cBhvr>
                                    </p:animRot>
                                    <p:animRot by="-240000">
                                      <p:cBhvr>
                                        <p:cTn id="21" dur="200" fill="hold">
                                          <p:stCondLst>
                                            <p:cond delay="600"/>
                                          </p:stCondLst>
                                        </p:cTn>
                                        <p:tgtEl>
                                          <p:spTgt spid="3"/>
                                        </p:tgtEl>
                                        <p:attrNameLst>
                                          <p:attrName>r</p:attrName>
                                        </p:attrNameLst>
                                      </p:cBhvr>
                                    </p:animRot>
                                    <p:animRot by="120000">
                                      <p:cBhvr>
                                        <p:cTn id="22" dur="200" fill="hold">
                                          <p:stCondLst>
                                            <p:cond delay="800"/>
                                          </p:stCondLst>
                                        </p:cTn>
                                        <p:tgtEl>
                                          <p:spTgt spid="3"/>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2"/>
                                        </p:tgtEl>
                                        <p:attrNameLst>
                                          <p:attrName>r</p:attrName>
                                        </p:attrNameLst>
                                      </p:cBhvr>
                                    </p:animRot>
                                    <p:animRot by="-240000">
                                      <p:cBhvr>
                                        <p:cTn id="25" dur="200" fill="hold">
                                          <p:stCondLst>
                                            <p:cond delay="200"/>
                                          </p:stCondLst>
                                        </p:cTn>
                                        <p:tgtEl>
                                          <p:spTgt spid="2"/>
                                        </p:tgtEl>
                                        <p:attrNameLst>
                                          <p:attrName>r</p:attrName>
                                        </p:attrNameLst>
                                      </p:cBhvr>
                                    </p:animRot>
                                    <p:animRot by="240000">
                                      <p:cBhvr>
                                        <p:cTn id="26" dur="200" fill="hold">
                                          <p:stCondLst>
                                            <p:cond delay="400"/>
                                          </p:stCondLst>
                                        </p:cTn>
                                        <p:tgtEl>
                                          <p:spTgt spid="2"/>
                                        </p:tgtEl>
                                        <p:attrNameLst>
                                          <p:attrName>r</p:attrName>
                                        </p:attrNameLst>
                                      </p:cBhvr>
                                    </p:animRot>
                                    <p:animRot by="-240000">
                                      <p:cBhvr>
                                        <p:cTn id="27" dur="200" fill="hold">
                                          <p:stCondLst>
                                            <p:cond delay="600"/>
                                          </p:stCondLst>
                                        </p:cTn>
                                        <p:tgtEl>
                                          <p:spTgt spid="2"/>
                                        </p:tgtEl>
                                        <p:attrNameLst>
                                          <p:attrName>r</p:attrName>
                                        </p:attrNameLst>
                                      </p:cBhvr>
                                    </p:animRot>
                                    <p:animRot by="120000">
                                      <p:cBhvr>
                                        <p:cTn id="28" dur="200" fill="hold">
                                          <p:stCondLst>
                                            <p:cond delay="800"/>
                                          </p:stCondLst>
                                        </p:cTn>
                                        <p:tgtEl>
                                          <p:spTgt spid="2"/>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7"/>
                                        </p:tgtEl>
                                        <p:attrNameLst>
                                          <p:attrName>r</p:attrName>
                                        </p:attrNameLst>
                                      </p:cBhvr>
                                    </p:animRot>
                                    <p:animRot by="-240000">
                                      <p:cBhvr>
                                        <p:cTn id="31" dur="200" fill="hold">
                                          <p:stCondLst>
                                            <p:cond delay="200"/>
                                          </p:stCondLst>
                                        </p:cTn>
                                        <p:tgtEl>
                                          <p:spTgt spid="7"/>
                                        </p:tgtEl>
                                        <p:attrNameLst>
                                          <p:attrName>r</p:attrName>
                                        </p:attrNameLst>
                                      </p:cBhvr>
                                    </p:animRot>
                                    <p:animRot by="240000">
                                      <p:cBhvr>
                                        <p:cTn id="32" dur="200" fill="hold">
                                          <p:stCondLst>
                                            <p:cond delay="400"/>
                                          </p:stCondLst>
                                        </p:cTn>
                                        <p:tgtEl>
                                          <p:spTgt spid="7"/>
                                        </p:tgtEl>
                                        <p:attrNameLst>
                                          <p:attrName>r</p:attrName>
                                        </p:attrNameLst>
                                      </p:cBhvr>
                                    </p:animRot>
                                    <p:animRot by="-240000">
                                      <p:cBhvr>
                                        <p:cTn id="33" dur="200" fill="hold">
                                          <p:stCondLst>
                                            <p:cond delay="600"/>
                                          </p:stCondLst>
                                        </p:cTn>
                                        <p:tgtEl>
                                          <p:spTgt spid="7"/>
                                        </p:tgtEl>
                                        <p:attrNameLst>
                                          <p:attrName>r</p:attrName>
                                        </p:attrNameLst>
                                      </p:cBhvr>
                                    </p:animRot>
                                    <p:animRot by="120000">
                                      <p:cBhvr>
                                        <p:cTn id="34" dur="200" fill="hold">
                                          <p:stCondLst>
                                            <p:cond delay="800"/>
                                          </p:stCondLst>
                                        </p:cTn>
                                        <p:tgtEl>
                                          <p:spTgt spid="7"/>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12"/>
                                        </p:tgtEl>
                                        <p:attrNameLst>
                                          <p:attrName>r</p:attrName>
                                        </p:attrNameLst>
                                      </p:cBhvr>
                                    </p:animRot>
                                    <p:animRot by="-240000">
                                      <p:cBhvr>
                                        <p:cTn id="37" dur="200" fill="hold">
                                          <p:stCondLst>
                                            <p:cond delay="200"/>
                                          </p:stCondLst>
                                        </p:cTn>
                                        <p:tgtEl>
                                          <p:spTgt spid="12"/>
                                        </p:tgtEl>
                                        <p:attrNameLst>
                                          <p:attrName>r</p:attrName>
                                        </p:attrNameLst>
                                      </p:cBhvr>
                                    </p:animRot>
                                    <p:animRot by="240000">
                                      <p:cBhvr>
                                        <p:cTn id="38" dur="200" fill="hold">
                                          <p:stCondLst>
                                            <p:cond delay="400"/>
                                          </p:stCondLst>
                                        </p:cTn>
                                        <p:tgtEl>
                                          <p:spTgt spid="12"/>
                                        </p:tgtEl>
                                        <p:attrNameLst>
                                          <p:attrName>r</p:attrName>
                                        </p:attrNameLst>
                                      </p:cBhvr>
                                    </p:animRot>
                                    <p:animRot by="-240000">
                                      <p:cBhvr>
                                        <p:cTn id="39" dur="200" fill="hold">
                                          <p:stCondLst>
                                            <p:cond delay="600"/>
                                          </p:stCondLst>
                                        </p:cTn>
                                        <p:tgtEl>
                                          <p:spTgt spid="12"/>
                                        </p:tgtEl>
                                        <p:attrNameLst>
                                          <p:attrName>r</p:attrName>
                                        </p:attrNameLst>
                                      </p:cBhvr>
                                    </p:animRot>
                                    <p:animRot by="120000">
                                      <p:cBhvr>
                                        <p:cTn id="4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3" grpId="0"/>
      <p:bldP spid="12" grpId="0"/>
      <p:bldP spid="5"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99FF">
            <a:alpha val="56000"/>
          </a:srgbClr>
        </a:solidFill>
        <a:effectLst/>
      </p:bgPr>
    </p:bg>
    <p:spTree>
      <p:nvGrpSpPr>
        <p:cNvPr id="1" name=""/>
        <p:cNvGrpSpPr/>
        <p:nvPr/>
      </p:nvGrpSpPr>
      <p:grpSpPr>
        <a:xfrm>
          <a:off x="0" y="0"/>
          <a:ext cx="0" cy="0"/>
          <a:chOff x="0" y="0"/>
          <a:chExt cx="0" cy="0"/>
        </a:xfrm>
      </p:grpSpPr>
      <p:pic>
        <p:nvPicPr>
          <p:cNvPr id="20" name="Espaço Reservado para Imagem 19">
            <a:extLst>
              <a:ext uri="{FF2B5EF4-FFF2-40B4-BE49-F238E27FC236}">
                <a16:creationId xmlns:a16="http://schemas.microsoft.com/office/drawing/2014/main" id="{80BEEFBE-5BBE-4CCE-9779-3F657828970B}"/>
              </a:ext>
            </a:extLst>
          </p:cNvPr>
          <p:cNvPicPr>
            <a:picLocks noGrp="1" noChangeAspect="1"/>
          </p:cNvPicPr>
          <p:nvPr>
            <p:ph type="pic" idx="12"/>
          </p:nvPr>
        </p:nvPicPr>
        <p:blipFill rotWithShape="1">
          <a:blip r:embed="rId2"/>
          <a:srcRect t="33517" b="9925"/>
          <a:stretch/>
        </p:blipFill>
        <p:spPr>
          <a:xfrm>
            <a:off x="0" y="-22579"/>
            <a:ext cx="9144000" cy="2594329"/>
          </a:xfrm>
        </p:spPr>
      </p:pic>
      <p:sp>
        <p:nvSpPr>
          <p:cNvPr id="2" name="Text Placeholder 1"/>
          <p:cNvSpPr>
            <a:spLocks noGrp="1"/>
          </p:cNvSpPr>
          <p:nvPr>
            <p:ph type="body" sz="quarter" idx="10"/>
          </p:nvPr>
        </p:nvSpPr>
        <p:spPr>
          <a:xfrm>
            <a:off x="43415" y="2408900"/>
            <a:ext cx="9057169" cy="904719"/>
          </a:xfrm>
        </p:spPr>
        <p:txBody>
          <a:bodyPr/>
          <a:lstStyle/>
          <a:p>
            <a:r>
              <a:rPr lang="pt-BR" sz="2800" b="1" dirty="0" err="1">
                <a:solidFill>
                  <a:srgbClr val="FF0000"/>
                </a:solidFill>
                <a:effectLst>
                  <a:outerShdw blurRad="38100" dist="38100" dir="2700000" algn="tl">
                    <a:srgbClr val="000000">
                      <a:alpha val="43137"/>
                    </a:srgbClr>
                  </a:outerShdw>
                </a:effectLst>
                <a:latin typeface="Maiandra GD" panose="020E0502030308020204" pitchFamily="34" charset="0"/>
              </a:rPr>
              <a:t>Why</a:t>
            </a:r>
            <a:r>
              <a:rPr lang="pt-BR" sz="2800" b="1" dirty="0">
                <a:solidFill>
                  <a:srgbClr val="FF0000"/>
                </a:solidFill>
                <a:effectLst>
                  <a:outerShdw blurRad="38100" dist="38100" dir="2700000" algn="tl">
                    <a:srgbClr val="000000">
                      <a:alpha val="43137"/>
                    </a:srgbClr>
                  </a:outerShdw>
                </a:effectLst>
                <a:latin typeface="Maiandra GD" panose="020E0502030308020204" pitchFamily="34" charset="0"/>
              </a:rPr>
              <a:t> </a:t>
            </a:r>
            <a:r>
              <a:rPr lang="pt-BR" sz="2800" b="1" dirty="0" err="1">
                <a:solidFill>
                  <a:srgbClr val="FF0000"/>
                </a:solidFill>
                <a:effectLst>
                  <a:outerShdw blurRad="38100" dist="38100" dir="2700000" algn="tl">
                    <a:srgbClr val="000000">
                      <a:alpha val="43137"/>
                    </a:srgbClr>
                  </a:outerShdw>
                </a:effectLst>
                <a:latin typeface="Maiandra GD" panose="020E0502030308020204" pitchFamily="34" charset="0"/>
              </a:rPr>
              <a:t>is</a:t>
            </a:r>
            <a:r>
              <a:rPr lang="pt-BR" sz="2800" b="1" dirty="0">
                <a:solidFill>
                  <a:srgbClr val="FF0000"/>
                </a:solidFill>
                <a:effectLst>
                  <a:outerShdw blurRad="38100" dist="38100" dir="2700000" algn="tl">
                    <a:srgbClr val="000000">
                      <a:alpha val="43137"/>
                    </a:srgbClr>
                  </a:outerShdw>
                </a:effectLst>
                <a:latin typeface="Maiandra GD" panose="020E0502030308020204" pitchFamily="34" charset="0"/>
              </a:rPr>
              <a:t> </a:t>
            </a:r>
            <a:r>
              <a:rPr lang="pt-BR" sz="2800" b="1" dirty="0" err="1">
                <a:solidFill>
                  <a:srgbClr val="FF0000"/>
                </a:solidFill>
                <a:effectLst>
                  <a:outerShdw blurRad="38100" dist="38100" dir="2700000" algn="tl">
                    <a:srgbClr val="000000">
                      <a:alpha val="43137"/>
                    </a:srgbClr>
                  </a:outerShdw>
                </a:effectLst>
                <a:latin typeface="Maiandra GD" panose="020E0502030308020204" pitchFamily="34" charset="0"/>
              </a:rPr>
              <a:t>the</a:t>
            </a:r>
            <a:r>
              <a:rPr lang="pt-BR" sz="2800" b="1" dirty="0">
                <a:solidFill>
                  <a:srgbClr val="FF0000"/>
                </a:solidFill>
                <a:effectLst>
                  <a:outerShdw blurRad="38100" dist="38100" dir="2700000" algn="tl">
                    <a:srgbClr val="000000">
                      <a:alpha val="43137"/>
                    </a:srgbClr>
                  </a:outerShdw>
                </a:effectLst>
                <a:latin typeface="Maiandra GD" panose="020E0502030308020204" pitchFamily="34" charset="0"/>
              </a:rPr>
              <a:t> </a:t>
            </a:r>
            <a:r>
              <a:rPr lang="pt-BR" sz="2800" b="1" dirty="0" err="1">
                <a:solidFill>
                  <a:srgbClr val="FF0000"/>
                </a:solidFill>
                <a:effectLst>
                  <a:outerShdw blurRad="38100" dist="38100" dir="2700000" algn="tl">
                    <a:srgbClr val="000000">
                      <a:alpha val="43137"/>
                    </a:srgbClr>
                  </a:outerShdw>
                </a:effectLst>
                <a:latin typeface="Maiandra GD" panose="020E0502030308020204" pitchFamily="34" charset="0"/>
              </a:rPr>
              <a:t>Autonomous</a:t>
            </a:r>
            <a:r>
              <a:rPr lang="pt-BR" sz="2800" b="1" dirty="0">
                <a:solidFill>
                  <a:srgbClr val="FF0000"/>
                </a:solidFill>
                <a:effectLst>
                  <a:outerShdw blurRad="38100" dist="38100" dir="2700000" algn="tl">
                    <a:srgbClr val="000000">
                      <a:alpha val="43137"/>
                    </a:srgbClr>
                  </a:outerShdw>
                </a:effectLst>
                <a:latin typeface="Maiandra GD" panose="020E0502030308020204" pitchFamily="34" charset="0"/>
              </a:rPr>
              <a:t> </a:t>
            </a:r>
            <a:r>
              <a:rPr lang="pt-BR" sz="2800" b="1" dirty="0" err="1">
                <a:solidFill>
                  <a:srgbClr val="FF0000"/>
                </a:solidFill>
                <a:effectLst>
                  <a:outerShdw blurRad="38100" dist="38100" dir="2700000" algn="tl">
                    <a:srgbClr val="000000">
                      <a:alpha val="43137"/>
                    </a:srgbClr>
                  </a:outerShdw>
                </a:effectLst>
                <a:latin typeface="Maiandra GD" panose="020E0502030308020204" pitchFamily="34" charset="0"/>
              </a:rPr>
              <a:t>car</a:t>
            </a:r>
            <a:r>
              <a:rPr lang="pt-BR" sz="2800" b="1" dirty="0">
                <a:solidFill>
                  <a:srgbClr val="FF0000"/>
                </a:solidFill>
                <a:effectLst>
                  <a:outerShdw blurRad="38100" dist="38100" dir="2700000" algn="tl">
                    <a:srgbClr val="000000">
                      <a:alpha val="43137"/>
                    </a:srgbClr>
                  </a:outerShdw>
                </a:effectLst>
                <a:latin typeface="Maiandra GD" panose="020E0502030308020204" pitchFamily="34" charset="0"/>
              </a:rPr>
              <a:t> </a:t>
            </a:r>
            <a:r>
              <a:rPr lang="pt-BR" sz="2800" b="1" dirty="0" err="1">
                <a:solidFill>
                  <a:srgbClr val="FF0000"/>
                </a:solidFill>
                <a:effectLst>
                  <a:outerShdw blurRad="38100" dist="38100" dir="2700000" algn="tl">
                    <a:srgbClr val="000000">
                      <a:alpha val="43137"/>
                    </a:srgbClr>
                  </a:outerShdw>
                </a:effectLst>
                <a:latin typeface="Maiandra GD" panose="020E0502030308020204" pitchFamily="34" charset="0"/>
              </a:rPr>
              <a:t>important</a:t>
            </a:r>
            <a:r>
              <a:rPr lang="pt-BR" sz="2800" b="1" dirty="0">
                <a:solidFill>
                  <a:srgbClr val="FF0000"/>
                </a:solidFill>
                <a:effectLst>
                  <a:outerShdw blurRad="38100" dist="38100" dir="2700000" algn="tl">
                    <a:srgbClr val="000000">
                      <a:alpha val="43137"/>
                    </a:srgbClr>
                  </a:outerShdw>
                </a:effectLst>
                <a:latin typeface="Maiandra GD" panose="020E0502030308020204" pitchFamily="34" charset="0"/>
              </a:rPr>
              <a:t>?</a:t>
            </a:r>
          </a:p>
        </p:txBody>
      </p:sp>
      <p:sp>
        <p:nvSpPr>
          <p:cNvPr id="3" name="Retângulo 2">
            <a:extLst>
              <a:ext uri="{FF2B5EF4-FFF2-40B4-BE49-F238E27FC236}">
                <a16:creationId xmlns:a16="http://schemas.microsoft.com/office/drawing/2014/main" id="{FDDAFA95-7A59-4686-9281-F905A301D6A4}"/>
              </a:ext>
            </a:extLst>
          </p:cNvPr>
          <p:cNvSpPr/>
          <p:nvPr/>
        </p:nvSpPr>
        <p:spPr>
          <a:xfrm>
            <a:off x="2539096" y="3818058"/>
            <a:ext cx="3980337" cy="646331"/>
          </a:xfrm>
          <a:prstGeom prst="rect">
            <a:avLst/>
          </a:prstGeom>
        </p:spPr>
        <p:txBody>
          <a:bodyPr wrap="square">
            <a:spAutoFit/>
          </a:bodyPr>
          <a:lstStyle/>
          <a:p>
            <a:pPr algn="ctr"/>
            <a:r>
              <a:rPr lang="en-US" sz="1800" b="1"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Times New Roman" panose="02020603050405020304" pitchFamily="18" charset="0"/>
              </a:rPr>
              <a:t>Driving today is not as safe or enjoyable as it should be.</a:t>
            </a:r>
            <a:endParaRPr lang="pt-BR" sz="1800" b="1" dirty="0">
              <a:effectLst>
                <a:outerShdw blurRad="38100" dist="38100" dir="2700000" algn="tl">
                  <a:srgbClr val="000000">
                    <a:alpha val="43137"/>
                  </a:srgbClr>
                </a:outerShdw>
              </a:effectLst>
              <a:latin typeface="Maiandra GD" panose="020E0502030308020204" pitchFamily="34" charset="0"/>
            </a:endParaRPr>
          </a:p>
        </p:txBody>
      </p:sp>
      <p:pic>
        <p:nvPicPr>
          <p:cNvPr id="1026" name="Picture 2" descr="Resultado de imagem para perigo no transito">
            <a:extLst>
              <a:ext uri="{FF2B5EF4-FFF2-40B4-BE49-F238E27FC236}">
                <a16:creationId xmlns:a16="http://schemas.microsoft.com/office/drawing/2014/main" id="{544F6A83-A8F4-4539-BC04-C3CA91859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905" y="3360353"/>
            <a:ext cx="2401213" cy="16020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Resultado de imagem para perigo no transito IMAGEM ENGRAÃADAS">
            <a:extLst>
              <a:ext uri="{FF2B5EF4-FFF2-40B4-BE49-F238E27FC236}">
                <a16:creationId xmlns:a16="http://schemas.microsoft.com/office/drawing/2014/main" id="{16C4E88F-D100-49DB-AB4D-7930A9815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80" y="3320037"/>
            <a:ext cx="2401213" cy="1642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119478"/>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750" fill="hold"/>
                                        <p:tgtEl>
                                          <p:spTgt spid="3"/>
                                        </p:tgtEl>
                                        <p:attrNameLst>
                                          <p:attrName>style.color</p:attrName>
                                        </p:attrNameLst>
                                      </p:cBhvr>
                                      <p:to>
                                        <p:clrVal>
                                          <a:srgbClr val="C00000"/>
                                        </p:clrVal>
                                      </p:to>
                                    </p:set>
                                    <p:set>
                                      <p:cBhvr>
                                        <p:cTn id="7" dur="750" fill="hold"/>
                                        <p:tgtEl>
                                          <p:spTgt spid="3"/>
                                        </p:tgtEl>
                                        <p:attrNameLst>
                                          <p:attrName>fillcolor</p:attrName>
                                        </p:attrNameLst>
                                      </p:cBhvr>
                                      <p:to>
                                        <p:clrVal>
                                          <a:srgbClr val="C00000"/>
                                        </p:clrVal>
                                      </p:to>
                                    </p:set>
                                    <p:set>
                                      <p:cBhvr>
                                        <p:cTn id="8" dur="75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45">
            <a:extLst>
              <a:ext uri="{FF2B5EF4-FFF2-40B4-BE49-F238E27FC236}">
                <a16:creationId xmlns:a16="http://schemas.microsoft.com/office/drawing/2014/main" id="{E9EF565F-6A5E-4B16-BBA7-620F1EADE3E9}"/>
              </a:ext>
            </a:extLst>
          </p:cNvPr>
          <p:cNvGrpSpPr/>
          <p:nvPr/>
        </p:nvGrpSpPr>
        <p:grpSpPr>
          <a:xfrm>
            <a:off x="310084" y="642566"/>
            <a:ext cx="2993669" cy="1895373"/>
            <a:chOff x="326708" y="1931217"/>
            <a:chExt cx="2040787" cy="4005215"/>
          </a:xfrm>
          <a:solidFill>
            <a:srgbClr val="66CCFF"/>
          </a:solidFill>
        </p:grpSpPr>
        <p:sp>
          <p:nvSpPr>
            <p:cNvPr id="34" name="Rounded Rectangle 3">
              <a:extLst>
                <a:ext uri="{FF2B5EF4-FFF2-40B4-BE49-F238E27FC236}">
                  <a16:creationId xmlns:a16="http://schemas.microsoft.com/office/drawing/2014/main" id="{83F53FE1-A62F-4792-83BC-EC13A20525F9}"/>
                </a:ext>
              </a:extLst>
            </p:cNvPr>
            <p:cNvSpPr/>
            <p:nvPr/>
          </p:nvSpPr>
          <p:spPr>
            <a:xfrm>
              <a:off x="326708" y="1931217"/>
              <a:ext cx="1728000" cy="1008112"/>
            </a:xfrm>
            <a:prstGeom prst="roundRect">
              <a:avLst/>
            </a:prstGeom>
            <a:grp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35" name="Rounded Rectangle 4">
              <a:extLst>
                <a:ext uri="{FF2B5EF4-FFF2-40B4-BE49-F238E27FC236}">
                  <a16:creationId xmlns:a16="http://schemas.microsoft.com/office/drawing/2014/main" id="{605DDDF4-CEE0-4662-83EA-F6B554F22E8B}"/>
                </a:ext>
              </a:extLst>
            </p:cNvPr>
            <p:cNvSpPr/>
            <p:nvPr/>
          </p:nvSpPr>
          <p:spPr>
            <a:xfrm>
              <a:off x="567495" y="2624432"/>
              <a:ext cx="1800000" cy="3312000"/>
            </a:xfrm>
            <a:prstGeom prst="roundRect">
              <a:avLst/>
            </a:prstGeom>
            <a:grpFill/>
            <a:ln w="6350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41" name="TextBox 40">
              <a:extLst>
                <a:ext uri="{FF2B5EF4-FFF2-40B4-BE49-F238E27FC236}">
                  <a16:creationId xmlns:a16="http://schemas.microsoft.com/office/drawing/2014/main" id="{52D04313-C7B3-45DC-98D9-8538E7E944F3}"/>
                </a:ext>
              </a:extLst>
            </p:cNvPr>
            <p:cNvSpPr txBox="1"/>
            <p:nvPr/>
          </p:nvSpPr>
          <p:spPr>
            <a:xfrm>
              <a:off x="359539" y="2032771"/>
              <a:ext cx="1662339" cy="715417"/>
            </a:xfrm>
            <a:prstGeom prst="rect">
              <a:avLst/>
            </a:prstGeom>
            <a:grpFill/>
            <a:ln>
              <a:solidFill>
                <a:srgbClr val="66CCFF"/>
              </a:solidFill>
            </a:ln>
          </p:spPr>
          <p:txBody>
            <a:bodyPr wrap="square" rtlCol="0">
              <a:spAutoFit/>
            </a:bodyPr>
            <a:lstStyle/>
            <a:p>
              <a:pPr algn="ctr"/>
              <a:r>
                <a:rPr lang="en-US" altLang="ko-KR" sz="1600" b="1" dirty="0">
                  <a:solidFill>
                    <a:schemeClr val="tx1"/>
                  </a:solidFill>
                  <a:effectLst>
                    <a:outerShdw blurRad="38100" dist="38100" dir="2700000" algn="tl">
                      <a:srgbClr val="000000">
                        <a:alpha val="43137"/>
                      </a:srgbClr>
                    </a:outerShdw>
                  </a:effectLst>
                  <a:latin typeface="Maiandra GD" panose="020E0502030308020204" pitchFamily="34" charset="0"/>
                  <a:cs typeface="Arial" pitchFamily="34" charset="0"/>
                </a:rPr>
                <a:t>STRESSED / ANGRY</a:t>
              </a:r>
              <a:endParaRPr lang="ko-KR" altLang="en-US" sz="1600" b="1" dirty="0">
                <a:solidFill>
                  <a:schemeClr val="tx1"/>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grpSp>
      <p:sp>
        <p:nvSpPr>
          <p:cNvPr id="42" name="Retângulo: Cantos Arredondados 41">
            <a:extLst>
              <a:ext uri="{FF2B5EF4-FFF2-40B4-BE49-F238E27FC236}">
                <a16:creationId xmlns:a16="http://schemas.microsoft.com/office/drawing/2014/main" id="{8E028CA3-46E9-4A0C-8793-9729F7C3C447}"/>
              </a:ext>
            </a:extLst>
          </p:cNvPr>
          <p:cNvSpPr/>
          <p:nvPr/>
        </p:nvSpPr>
        <p:spPr>
          <a:xfrm>
            <a:off x="743978" y="1047926"/>
            <a:ext cx="2479096" cy="1440000"/>
          </a:xfrm>
          <a:prstGeom prst="roundRect">
            <a:avLst>
              <a:gd name="adj" fmla="val 21308"/>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59" name="그룹 45">
            <a:extLst>
              <a:ext uri="{FF2B5EF4-FFF2-40B4-BE49-F238E27FC236}">
                <a16:creationId xmlns:a16="http://schemas.microsoft.com/office/drawing/2014/main" id="{1CB47538-9705-4041-93B2-EBA751C26B81}"/>
              </a:ext>
            </a:extLst>
          </p:cNvPr>
          <p:cNvGrpSpPr/>
          <p:nvPr/>
        </p:nvGrpSpPr>
        <p:grpSpPr>
          <a:xfrm>
            <a:off x="358244" y="2865987"/>
            <a:ext cx="2993669" cy="1895373"/>
            <a:chOff x="326708" y="1931217"/>
            <a:chExt cx="2040787" cy="4005215"/>
          </a:xfrm>
          <a:solidFill>
            <a:srgbClr val="F15555"/>
          </a:solidFill>
        </p:grpSpPr>
        <p:sp>
          <p:nvSpPr>
            <p:cNvPr id="60" name="Rounded Rectangle 3">
              <a:extLst>
                <a:ext uri="{FF2B5EF4-FFF2-40B4-BE49-F238E27FC236}">
                  <a16:creationId xmlns:a16="http://schemas.microsoft.com/office/drawing/2014/main" id="{64F72150-8963-4E9C-B5CA-A782CED17603}"/>
                </a:ext>
              </a:extLst>
            </p:cNvPr>
            <p:cNvSpPr/>
            <p:nvPr/>
          </p:nvSpPr>
          <p:spPr>
            <a:xfrm>
              <a:off x="326708" y="1931217"/>
              <a:ext cx="1728000" cy="1008112"/>
            </a:xfrm>
            <a:prstGeom prst="roundRect">
              <a:avLst/>
            </a:prstGeom>
            <a:grpFill/>
            <a:ln>
              <a:solidFill>
                <a:srgbClr val="F1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1" name="Rounded Rectangle 4">
              <a:extLst>
                <a:ext uri="{FF2B5EF4-FFF2-40B4-BE49-F238E27FC236}">
                  <a16:creationId xmlns:a16="http://schemas.microsoft.com/office/drawing/2014/main" id="{BA53DC32-450C-4AB0-9BC8-1DBACADF73F9}"/>
                </a:ext>
              </a:extLst>
            </p:cNvPr>
            <p:cNvSpPr/>
            <p:nvPr/>
          </p:nvSpPr>
          <p:spPr>
            <a:xfrm>
              <a:off x="567495" y="2624432"/>
              <a:ext cx="1800000" cy="3312000"/>
            </a:xfrm>
            <a:prstGeom prst="roundRect">
              <a:avLst/>
            </a:prstGeom>
            <a:grpFill/>
            <a:ln w="63500">
              <a:solidFill>
                <a:srgbClr val="F1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4" name="TextBox 40">
              <a:extLst>
                <a:ext uri="{FF2B5EF4-FFF2-40B4-BE49-F238E27FC236}">
                  <a16:creationId xmlns:a16="http://schemas.microsoft.com/office/drawing/2014/main" id="{7B4BA557-27FB-4300-8088-7667AC450652}"/>
                </a:ext>
              </a:extLst>
            </p:cNvPr>
            <p:cNvSpPr txBox="1"/>
            <p:nvPr/>
          </p:nvSpPr>
          <p:spPr>
            <a:xfrm>
              <a:off x="359539" y="2017005"/>
              <a:ext cx="1662339" cy="715417"/>
            </a:xfrm>
            <a:prstGeom prst="rect">
              <a:avLst/>
            </a:prstGeom>
            <a:grpFill/>
            <a:ln>
              <a:solidFill>
                <a:srgbClr val="F15555"/>
              </a:solidFill>
            </a:ln>
          </p:spPr>
          <p:txBody>
            <a:bodyPr wrap="square" rtlCol="0">
              <a:spAutoFit/>
            </a:bodyPr>
            <a:lstStyle/>
            <a:p>
              <a:pPr algn="ctr"/>
              <a:r>
                <a:rPr lang="en-US" altLang="ko-KR" sz="1600" b="1" dirty="0">
                  <a:solidFill>
                    <a:schemeClr val="bg1"/>
                  </a:solidFill>
                  <a:effectLst>
                    <a:outerShdw blurRad="38100" dist="38100" dir="2700000" algn="tl">
                      <a:srgbClr val="000000">
                        <a:alpha val="43137"/>
                      </a:srgbClr>
                    </a:outerShdw>
                  </a:effectLst>
                  <a:latin typeface="Maiandra GD" panose="020E0502030308020204" pitchFamily="34" charset="0"/>
                  <a:cs typeface="Arial" pitchFamily="34" charset="0"/>
                </a:rPr>
                <a:t>DISTRACTED</a:t>
              </a:r>
              <a:endParaRPr lang="ko-KR" altLang="en-US" sz="1600" b="1" dirty="0">
                <a:solidFill>
                  <a:schemeClr val="bg1"/>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grpSp>
      <p:sp>
        <p:nvSpPr>
          <p:cNvPr id="49" name="Retângulo: Cantos Arredondados 48">
            <a:extLst>
              <a:ext uri="{FF2B5EF4-FFF2-40B4-BE49-F238E27FC236}">
                <a16:creationId xmlns:a16="http://schemas.microsoft.com/office/drawing/2014/main" id="{78DC19E7-488E-4C13-832A-57778D91EEC9}"/>
              </a:ext>
            </a:extLst>
          </p:cNvPr>
          <p:cNvSpPr/>
          <p:nvPr/>
        </p:nvSpPr>
        <p:spPr>
          <a:xfrm>
            <a:off x="783177" y="3297148"/>
            <a:ext cx="2484000" cy="1404000"/>
          </a:xfrm>
          <a:prstGeom prst="roundRect">
            <a:avLst>
              <a:gd name="adj" fmla="val 13487"/>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5" name="그룹 45">
            <a:extLst>
              <a:ext uri="{FF2B5EF4-FFF2-40B4-BE49-F238E27FC236}">
                <a16:creationId xmlns:a16="http://schemas.microsoft.com/office/drawing/2014/main" id="{B73E9D2E-6D49-4558-8EE2-251FE7F9742D}"/>
              </a:ext>
            </a:extLst>
          </p:cNvPr>
          <p:cNvGrpSpPr/>
          <p:nvPr/>
        </p:nvGrpSpPr>
        <p:grpSpPr>
          <a:xfrm>
            <a:off x="5487032" y="642566"/>
            <a:ext cx="2993669" cy="1895373"/>
            <a:chOff x="326708" y="1931217"/>
            <a:chExt cx="2040787" cy="4005215"/>
          </a:xfrm>
          <a:solidFill>
            <a:srgbClr val="66FF99"/>
          </a:solidFill>
        </p:grpSpPr>
        <p:sp>
          <p:nvSpPr>
            <p:cNvPr id="66" name="Rounded Rectangle 3">
              <a:extLst>
                <a:ext uri="{FF2B5EF4-FFF2-40B4-BE49-F238E27FC236}">
                  <a16:creationId xmlns:a16="http://schemas.microsoft.com/office/drawing/2014/main" id="{08DA008B-C5FC-435E-9409-27F2E906C79A}"/>
                </a:ext>
              </a:extLst>
            </p:cNvPr>
            <p:cNvSpPr/>
            <p:nvPr/>
          </p:nvSpPr>
          <p:spPr>
            <a:xfrm>
              <a:off x="326708" y="1931217"/>
              <a:ext cx="1728000" cy="1008112"/>
            </a:xfrm>
            <a:prstGeom prst="roundRect">
              <a:avLst/>
            </a:prstGeom>
            <a:grpFill/>
            <a:ln>
              <a:solidFill>
                <a:srgbClr val="66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7" name="Rounded Rectangle 4">
              <a:extLst>
                <a:ext uri="{FF2B5EF4-FFF2-40B4-BE49-F238E27FC236}">
                  <a16:creationId xmlns:a16="http://schemas.microsoft.com/office/drawing/2014/main" id="{47369DB3-B6E3-47C4-83C7-D050C4A15879}"/>
                </a:ext>
              </a:extLst>
            </p:cNvPr>
            <p:cNvSpPr/>
            <p:nvPr/>
          </p:nvSpPr>
          <p:spPr>
            <a:xfrm>
              <a:off x="567495" y="2624432"/>
              <a:ext cx="1800000" cy="3312000"/>
            </a:xfrm>
            <a:prstGeom prst="roundRect">
              <a:avLst/>
            </a:prstGeom>
            <a:grpFill/>
            <a:ln w="63500">
              <a:solidFill>
                <a:srgbClr val="66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0" name="TextBox 40">
              <a:extLst>
                <a:ext uri="{FF2B5EF4-FFF2-40B4-BE49-F238E27FC236}">
                  <a16:creationId xmlns:a16="http://schemas.microsoft.com/office/drawing/2014/main" id="{F6691087-8EB5-4008-89D2-39C5C485D6A7}"/>
                </a:ext>
              </a:extLst>
            </p:cNvPr>
            <p:cNvSpPr txBox="1"/>
            <p:nvPr/>
          </p:nvSpPr>
          <p:spPr>
            <a:xfrm>
              <a:off x="359539" y="2032771"/>
              <a:ext cx="1662339" cy="715417"/>
            </a:xfrm>
            <a:prstGeom prst="rect">
              <a:avLst/>
            </a:prstGeom>
            <a:grpFill/>
            <a:ln>
              <a:solidFill>
                <a:srgbClr val="66FF99"/>
              </a:solidFill>
            </a:ln>
          </p:spPr>
          <p:txBody>
            <a:bodyPr wrap="square" rtlCol="0">
              <a:spAutoFit/>
            </a:bodyPr>
            <a:lstStyle/>
            <a:p>
              <a:pPr algn="ctr"/>
              <a:r>
                <a:rPr lang="en-US" sz="1600" b="1" dirty="0">
                  <a:effectLst>
                    <a:outerShdw blurRad="38100" dist="38100" dir="2700000" algn="tl">
                      <a:srgbClr val="000000">
                        <a:alpha val="43137"/>
                      </a:srgbClr>
                    </a:outerShdw>
                  </a:effectLst>
                  <a:latin typeface="Maiandra GD" panose="020E0502030308020204" pitchFamily="34" charset="0"/>
                </a:rPr>
                <a:t>DRUNKED</a:t>
              </a:r>
              <a:endParaRPr lang="ko-KR" altLang="en-US" sz="1000" b="1" dirty="0">
                <a:solidFill>
                  <a:schemeClr val="bg1"/>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grpSp>
      <p:sp>
        <p:nvSpPr>
          <p:cNvPr id="50" name="Retângulo: Cantos Arredondados 49">
            <a:extLst>
              <a:ext uri="{FF2B5EF4-FFF2-40B4-BE49-F238E27FC236}">
                <a16:creationId xmlns:a16="http://schemas.microsoft.com/office/drawing/2014/main" id="{406CDCB2-213E-43BC-8DE7-E8034F22EB46}"/>
              </a:ext>
            </a:extLst>
          </p:cNvPr>
          <p:cNvSpPr/>
          <p:nvPr/>
        </p:nvSpPr>
        <p:spPr>
          <a:xfrm>
            <a:off x="5932421" y="1052722"/>
            <a:ext cx="2484000" cy="1404000"/>
          </a:xfrm>
          <a:prstGeom prst="roundRect">
            <a:avLst>
              <a:gd name="adj" fmla="val 1473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3" name="Picture 4" descr="Imagem relacionada">
            <a:extLst>
              <a:ext uri="{FF2B5EF4-FFF2-40B4-BE49-F238E27FC236}">
                <a16:creationId xmlns:a16="http://schemas.microsoft.com/office/drawing/2014/main" id="{50228FE0-22CB-4F3C-ADCE-DE89E7748E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701" y="4638420"/>
            <a:ext cx="658228" cy="42571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nvGrpSpPr>
          <p:cNvPr id="75" name="그룹 45">
            <a:extLst>
              <a:ext uri="{FF2B5EF4-FFF2-40B4-BE49-F238E27FC236}">
                <a16:creationId xmlns:a16="http://schemas.microsoft.com/office/drawing/2014/main" id="{492E70AD-3951-42D9-BCD1-C8B1EAFE6AD5}"/>
              </a:ext>
            </a:extLst>
          </p:cNvPr>
          <p:cNvGrpSpPr/>
          <p:nvPr/>
        </p:nvGrpSpPr>
        <p:grpSpPr>
          <a:xfrm>
            <a:off x="5487032" y="2865987"/>
            <a:ext cx="2993669" cy="1895373"/>
            <a:chOff x="326708" y="1931217"/>
            <a:chExt cx="2040787" cy="4005215"/>
          </a:xfrm>
          <a:solidFill>
            <a:srgbClr val="FFFF66"/>
          </a:solidFill>
        </p:grpSpPr>
        <p:sp>
          <p:nvSpPr>
            <p:cNvPr id="76" name="Rounded Rectangle 3">
              <a:extLst>
                <a:ext uri="{FF2B5EF4-FFF2-40B4-BE49-F238E27FC236}">
                  <a16:creationId xmlns:a16="http://schemas.microsoft.com/office/drawing/2014/main" id="{2CC50EE1-D171-4D19-BA7F-C62F43E8DE62}"/>
                </a:ext>
              </a:extLst>
            </p:cNvPr>
            <p:cNvSpPr/>
            <p:nvPr/>
          </p:nvSpPr>
          <p:spPr>
            <a:xfrm>
              <a:off x="326708" y="1931217"/>
              <a:ext cx="1728000" cy="1008112"/>
            </a:xfrm>
            <a:prstGeom prst="roundRect">
              <a:avLst/>
            </a:prstGeom>
            <a:grpFill/>
            <a:ln>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7" name="Rounded Rectangle 4">
              <a:extLst>
                <a:ext uri="{FF2B5EF4-FFF2-40B4-BE49-F238E27FC236}">
                  <a16:creationId xmlns:a16="http://schemas.microsoft.com/office/drawing/2014/main" id="{2894AECE-C1EB-4884-B0DC-56ED848B66D3}"/>
                </a:ext>
              </a:extLst>
            </p:cNvPr>
            <p:cNvSpPr/>
            <p:nvPr/>
          </p:nvSpPr>
          <p:spPr>
            <a:xfrm>
              <a:off x="567495" y="2624432"/>
              <a:ext cx="1800000" cy="3312000"/>
            </a:xfrm>
            <a:prstGeom prst="roundRect">
              <a:avLst/>
            </a:prstGeom>
            <a:grpFill/>
            <a:ln w="6350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8" name="TextBox 40">
              <a:extLst>
                <a:ext uri="{FF2B5EF4-FFF2-40B4-BE49-F238E27FC236}">
                  <a16:creationId xmlns:a16="http://schemas.microsoft.com/office/drawing/2014/main" id="{ED3BCEB3-98D6-4393-9DDA-7D7AD9DD3762}"/>
                </a:ext>
              </a:extLst>
            </p:cNvPr>
            <p:cNvSpPr txBox="1"/>
            <p:nvPr/>
          </p:nvSpPr>
          <p:spPr>
            <a:xfrm>
              <a:off x="359539" y="2017005"/>
              <a:ext cx="1662339" cy="715417"/>
            </a:xfrm>
            <a:prstGeom prst="rect">
              <a:avLst/>
            </a:prstGeom>
            <a:grpFill/>
            <a:ln>
              <a:solidFill>
                <a:srgbClr val="FFFF66"/>
              </a:solidFill>
            </a:ln>
          </p:spPr>
          <p:txBody>
            <a:bodyPr wrap="square" rtlCol="0">
              <a:spAutoFit/>
            </a:bodyPr>
            <a:lstStyle/>
            <a:p>
              <a:pPr algn="ctr"/>
              <a:r>
                <a:rPr lang="en-US" altLang="ko-KR" sz="1600" b="1" dirty="0">
                  <a:solidFill>
                    <a:sysClr val="windowText" lastClr="000000"/>
                  </a:solidFill>
                  <a:effectLst>
                    <a:outerShdw blurRad="38100" dist="38100" dir="2700000" algn="tl">
                      <a:srgbClr val="000000">
                        <a:alpha val="43137"/>
                      </a:srgbClr>
                    </a:outerShdw>
                  </a:effectLst>
                  <a:latin typeface="Maiandra GD" panose="020E0502030308020204" pitchFamily="34" charset="0"/>
                  <a:cs typeface="Arial" pitchFamily="34" charset="0"/>
                </a:rPr>
                <a:t>VERY SLEEPY</a:t>
              </a:r>
              <a:endParaRPr lang="ko-KR" altLang="en-US" sz="1600" b="1" dirty="0">
                <a:solidFill>
                  <a:sysClr val="windowText" lastClr="000000"/>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grpSp>
      <p:sp>
        <p:nvSpPr>
          <p:cNvPr id="79" name="Retângulo: Cantos Arredondados 78">
            <a:extLst>
              <a:ext uri="{FF2B5EF4-FFF2-40B4-BE49-F238E27FC236}">
                <a16:creationId xmlns:a16="http://schemas.microsoft.com/office/drawing/2014/main" id="{2BC92CC9-2CF7-44E3-8EB1-FB6789A3B70E}"/>
              </a:ext>
            </a:extLst>
          </p:cNvPr>
          <p:cNvSpPr/>
          <p:nvPr/>
        </p:nvSpPr>
        <p:spPr>
          <a:xfrm>
            <a:off x="5918474" y="3297148"/>
            <a:ext cx="2484000" cy="1404000"/>
          </a:xfrm>
          <a:prstGeom prst="roundRect">
            <a:avLst>
              <a:gd name="adj" fmla="val 13487"/>
            </a:avLst>
          </a:prstGeom>
          <a:blipFill>
            <a:blip r:embed="rId7"/>
            <a:stretch>
              <a:fillRect b="-46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3750212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anim calcmode="lin" valueType="num">
                                      <p:cBhvr>
                                        <p:cTn id="13" dur="500" fill="hold"/>
                                        <p:tgtEl>
                                          <p:spTgt spid="42"/>
                                        </p:tgtEl>
                                        <p:attrNameLst>
                                          <p:attrName>ppt_x</p:attrName>
                                        </p:attrNameLst>
                                      </p:cBhvr>
                                      <p:tavLst>
                                        <p:tav tm="0">
                                          <p:val>
                                            <p:strVal val="#ppt_x"/>
                                          </p:val>
                                        </p:tav>
                                        <p:tav tm="100000">
                                          <p:val>
                                            <p:strVal val="#ppt_x"/>
                                          </p:val>
                                        </p:tav>
                                      </p:tavLst>
                                    </p:anim>
                                    <p:anim calcmode="lin" valueType="num">
                                      <p:cBhvr>
                                        <p:cTn id="14" dur="5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anim calcmode="lin" valueType="num">
                                      <p:cBhvr>
                                        <p:cTn id="18" dur="500" fill="hold"/>
                                        <p:tgtEl>
                                          <p:spTgt spid="59"/>
                                        </p:tgtEl>
                                        <p:attrNameLst>
                                          <p:attrName>ppt_x</p:attrName>
                                        </p:attrNameLst>
                                      </p:cBhvr>
                                      <p:tavLst>
                                        <p:tav tm="0">
                                          <p:val>
                                            <p:strVal val="#ppt_x"/>
                                          </p:val>
                                        </p:tav>
                                        <p:tav tm="100000">
                                          <p:val>
                                            <p:strVal val="#ppt_x"/>
                                          </p:val>
                                        </p:tav>
                                      </p:tavLst>
                                    </p:anim>
                                    <p:anim calcmode="lin" valueType="num">
                                      <p:cBhvr>
                                        <p:cTn id="19" dur="500" fill="hold"/>
                                        <p:tgtEl>
                                          <p:spTgt spid="5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anim calcmode="lin" valueType="num">
                                      <p:cBhvr>
                                        <p:cTn id="23" dur="500" fill="hold"/>
                                        <p:tgtEl>
                                          <p:spTgt spid="49"/>
                                        </p:tgtEl>
                                        <p:attrNameLst>
                                          <p:attrName>ppt_x</p:attrName>
                                        </p:attrNameLst>
                                      </p:cBhvr>
                                      <p:tavLst>
                                        <p:tav tm="0">
                                          <p:val>
                                            <p:strVal val="#ppt_x"/>
                                          </p:val>
                                        </p:tav>
                                        <p:tav tm="100000">
                                          <p:val>
                                            <p:strVal val="#ppt_x"/>
                                          </p:val>
                                        </p:tav>
                                      </p:tavLst>
                                    </p:anim>
                                    <p:anim calcmode="lin" valueType="num">
                                      <p:cBhvr>
                                        <p:cTn id="24" dur="500" fill="hold"/>
                                        <p:tgtEl>
                                          <p:spTgt spid="4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anim calcmode="lin" valueType="num">
                                      <p:cBhvr>
                                        <p:cTn id="33" dur="500" fill="hold"/>
                                        <p:tgtEl>
                                          <p:spTgt spid="50"/>
                                        </p:tgtEl>
                                        <p:attrNameLst>
                                          <p:attrName>ppt_x</p:attrName>
                                        </p:attrNameLst>
                                      </p:cBhvr>
                                      <p:tavLst>
                                        <p:tav tm="0">
                                          <p:val>
                                            <p:strVal val="#ppt_x"/>
                                          </p:val>
                                        </p:tav>
                                        <p:tav tm="100000">
                                          <p:val>
                                            <p:strVal val="#ppt_x"/>
                                          </p:val>
                                        </p:tav>
                                      </p:tavLst>
                                    </p:anim>
                                    <p:anim calcmode="lin" valueType="num">
                                      <p:cBhvr>
                                        <p:cTn id="34" dur="500" fill="hold"/>
                                        <p:tgtEl>
                                          <p:spTgt spid="5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anim calcmode="lin" valueType="num">
                                      <p:cBhvr>
                                        <p:cTn id="38" dur="500" fill="hold"/>
                                        <p:tgtEl>
                                          <p:spTgt spid="73"/>
                                        </p:tgtEl>
                                        <p:attrNameLst>
                                          <p:attrName>ppt_x</p:attrName>
                                        </p:attrNameLst>
                                      </p:cBhvr>
                                      <p:tavLst>
                                        <p:tav tm="0">
                                          <p:val>
                                            <p:strVal val="#ppt_x"/>
                                          </p:val>
                                        </p:tav>
                                        <p:tav tm="100000">
                                          <p:val>
                                            <p:strVal val="#ppt_x"/>
                                          </p:val>
                                        </p:tav>
                                      </p:tavLst>
                                    </p:anim>
                                    <p:anim calcmode="lin" valueType="num">
                                      <p:cBhvr>
                                        <p:cTn id="39" dur="500" fill="hold"/>
                                        <p:tgtEl>
                                          <p:spTgt spid="7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anim calcmode="lin" valueType="num">
                                      <p:cBhvr>
                                        <p:cTn id="43" dur="500" fill="hold"/>
                                        <p:tgtEl>
                                          <p:spTgt spid="75"/>
                                        </p:tgtEl>
                                        <p:attrNameLst>
                                          <p:attrName>ppt_x</p:attrName>
                                        </p:attrNameLst>
                                      </p:cBhvr>
                                      <p:tavLst>
                                        <p:tav tm="0">
                                          <p:val>
                                            <p:strVal val="#ppt_x"/>
                                          </p:val>
                                        </p:tav>
                                        <p:tav tm="100000">
                                          <p:val>
                                            <p:strVal val="#ppt_x"/>
                                          </p:val>
                                        </p:tav>
                                      </p:tavLst>
                                    </p:anim>
                                    <p:anim calcmode="lin" valueType="num">
                                      <p:cBhvr>
                                        <p:cTn id="44" dur="500" fill="hold"/>
                                        <p:tgtEl>
                                          <p:spTgt spid="7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anim calcmode="lin" valueType="num">
                                      <p:cBhvr>
                                        <p:cTn id="48" dur="500" fill="hold"/>
                                        <p:tgtEl>
                                          <p:spTgt spid="79"/>
                                        </p:tgtEl>
                                        <p:attrNameLst>
                                          <p:attrName>ppt_x</p:attrName>
                                        </p:attrNameLst>
                                      </p:cBhvr>
                                      <p:tavLst>
                                        <p:tav tm="0">
                                          <p:val>
                                            <p:strVal val="#ppt_x"/>
                                          </p:val>
                                        </p:tav>
                                        <p:tav tm="100000">
                                          <p:val>
                                            <p:strVal val="#ppt_x"/>
                                          </p:val>
                                        </p:tav>
                                      </p:tavLst>
                                    </p:anim>
                                    <p:anim calcmode="lin" valueType="num">
                                      <p:cBhvr>
                                        <p:cTn id="49" dur="5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animBg="1"/>
      <p:bldP spid="50" grpId="0" animBg="1"/>
      <p:bldP spid="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Resultado de imagem para autonomous car">
            <a:extLst>
              <a:ext uri="{FF2B5EF4-FFF2-40B4-BE49-F238E27FC236}">
                <a16:creationId xmlns:a16="http://schemas.microsoft.com/office/drawing/2014/main" id="{1F19390C-5A30-4D7A-8BFF-811D1F658B55}"/>
              </a:ext>
            </a:extLst>
          </p:cNvPr>
          <p:cNvPicPr>
            <a:picLocks noGrp="1" noChangeAspect="1" noChangeArrowheads="1"/>
          </p:cNvPicPr>
          <p:nvPr>
            <p:ph type="pic" idx="14"/>
          </p:nvPr>
        </p:nvPicPr>
        <p:blipFill rotWithShape="1">
          <a:blip r:embed="rId2">
            <a:extLst>
              <a:ext uri="{28A0092B-C50C-407E-A947-70E740481C1C}">
                <a14:useLocalDpi xmlns:a14="http://schemas.microsoft.com/office/drawing/2010/main" val="0"/>
              </a:ext>
            </a:extLst>
          </a:blip>
          <a:srcRect t="11787" b="-1357"/>
          <a:stretch/>
        </p:blipFill>
        <p:spPr bwMode="auto">
          <a:xfrm>
            <a:off x="0" y="-12195"/>
            <a:ext cx="9144000" cy="540305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0507EF4F-1E94-43D7-B12A-11C4F81B588B}"/>
              </a:ext>
            </a:extLst>
          </p:cNvPr>
          <p:cNvSpPr/>
          <p:nvPr/>
        </p:nvSpPr>
        <p:spPr>
          <a:xfrm>
            <a:off x="0" y="-12195"/>
            <a:ext cx="2988860" cy="2427849"/>
          </a:xfrm>
          <a:prstGeom prst="rect">
            <a:avLst/>
          </a:prstGeom>
          <a:solidFill>
            <a:srgbClr val="66C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8" name="Right Triangle 18">
            <a:extLst>
              <a:ext uri="{FF2B5EF4-FFF2-40B4-BE49-F238E27FC236}">
                <a16:creationId xmlns:a16="http://schemas.microsoft.com/office/drawing/2014/main" id="{C4B07E75-ACE4-413E-8B64-E85049A456AA}"/>
              </a:ext>
            </a:extLst>
          </p:cNvPr>
          <p:cNvSpPr/>
          <p:nvPr/>
        </p:nvSpPr>
        <p:spPr>
          <a:xfrm rot="16200000">
            <a:off x="2470833" y="1902267"/>
            <a:ext cx="415498" cy="388398"/>
          </a:xfrm>
          <a:prstGeom prst="rtTriangle">
            <a:avLst/>
          </a:prstGeom>
          <a:solidFill>
            <a:srgbClr val="FFCC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6" name="Text Placeholder 1">
            <a:extLst>
              <a:ext uri="{FF2B5EF4-FFF2-40B4-BE49-F238E27FC236}">
                <a16:creationId xmlns:a16="http://schemas.microsoft.com/office/drawing/2014/main" id="{6FE6A8B6-946B-4DB7-9EEE-F282EDB81D71}"/>
              </a:ext>
            </a:extLst>
          </p:cNvPr>
          <p:cNvSpPr txBox="1">
            <a:spLocks/>
          </p:cNvSpPr>
          <p:nvPr/>
        </p:nvSpPr>
        <p:spPr>
          <a:xfrm>
            <a:off x="398829" y="63531"/>
            <a:ext cx="2085554" cy="818340"/>
          </a:xfrm>
          <a:prstGeom prst="rect">
            <a:avLst/>
          </a:prstGeom>
          <a:no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FF0000"/>
                </a:solidFill>
                <a:effectLst>
                  <a:outerShdw blurRad="38100" dist="38100" dir="2700000" algn="tl">
                    <a:srgbClr val="000000">
                      <a:alpha val="43137"/>
                    </a:srgbClr>
                  </a:outerShdw>
                </a:effectLst>
                <a:latin typeface="Maiandra GD" panose="020E0502030308020204" pitchFamily="34" charset="0"/>
              </a:rPr>
              <a:t>HOW DOES IT WORK?</a:t>
            </a:r>
          </a:p>
        </p:txBody>
      </p:sp>
      <p:sp>
        <p:nvSpPr>
          <p:cNvPr id="19" name="Retângulo 18">
            <a:extLst>
              <a:ext uri="{FF2B5EF4-FFF2-40B4-BE49-F238E27FC236}">
                <a16:creationId xmlns:a16="http://schemas.microsoft.com/office/drawing/2014/main" id="{133EF6B2-760C-447F-A0F2-5F869E86F01E}"/>
              </a:ext>
            </a:extLst>
          </p:cNvPr>
          <p:cNvSpPr/>
          <p:nvPr/>
        </p:nvSpPr>
        <p:spPr>
          <a:xfrm>
            <a:off x="78118" y="910680"/>
            <a:ext cx="2832620" cy="338554"/>
          </a:xfrm>
          <a:prstGeom prst="rect">
            <a:avLst/>
          </a:prstGeom>
        </p:spPr>
        <p:txBody>
          <a:bodyPr wrap="square">
            <a:spAutoFit/>
          </a:bodyPr>
          <a:lstStyle/>
          <a:p>
            <a:pPr algn="ctr"/>
            <a:r>
              <a:rPr lang="en-US" sz="1600" b="1" dirty="0">
                <a:effectLst>
                  <a:outerShdw blurRad="38100" dist="38100" dir="2700000" algn="tl">
                    <a:srgbClr val="000000">
                      <a:alpha val="43137"/>
                    </a:srgbClr>
                  </a:outerShdw>
                </a:effectLst>
                <a:latin typeface="Maiandra GD" panose="020E0502030308020204" pitchFamily="34" charset="0"/>
              </a:rPr>
              <a:t>System of Satellite location</a:t>
            </a:r>
            <a:endParaRPr lang="pt-BR" sz="2000" b="1" dirty="0">
              <a:solidFill>
                <a:schemeClr val="tx1"/>
              </a:solidFill>
              <a:effectLst>
                <a:outerShdw blurRad="38100" dist="38100" dir="2700000" algn="tl">
                  <a:srgbClr val="000000">
                    <a:alpha val="43137"/>
                  </a:srgbClr>
                </a:outerShdw>
              </a:effectLst>
              <a:latin typeface="Maiandra GD" panose="020E0502030308020204" pitchFamily="34" charset="0"/>
            </a:endParaRPr>
          </a:p>
        </p:txBody>
      </p:sp>
      <p:sp>
        <p:nvSpPr>
          <p:cNvPr id="2" name="Retângulo 1">
            <a:extLst>
              <a:ext uri="{FF2B5EF4-FFF2-40B4-BE49-F238E27FC236}">
                <a16:creationId xmlns:a16="http://schemas.microsoft.com/office/drawing/2014/main" id="{8ED80C36-70DB-48DE-91AB-0F9FA0E34A26}"/>
              </a:ext>
            </a:extLst>
          </p:cNvPr>
          <p:cNvSpPr/>
          <p:nvPr/>
        </p:nvSpPr>
        <p:spPr>
          <a:xfrm>
            <a:off x="363013" y="1324613"/>
            <a:ext cx="2262831" cy="338554"/>
          </a:xfrm>
          <a:prstGeom prst="rect">
            <a:avLst/>
          </a:prstGeom>
        </p:spPr>
        <p:txBody>
          <a:bodyPr wrap="square">
            <a:spAutoFit/>
          </a:bodyPr>
          <a:lstStyle/>
          <a:p>
            <a:pPr algn="ctr"/>
            <a:r>
              <a:rPr lang="en-US" sz="1600" b="1"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rPr>
              <a:t>Cameras</a:t>
            </a:r>
            <a:endParaRPr lang="pt-BR" sz="1600" b="1" dirty="0">
              <a:effectLst>
                <a:outerShdw blurRad="38100" dist="38100" dir="2700000" algn="tl">
                  <a:srgbClr val="000000">
                    <a:alpha val="43137"/>
                  </a:srgbClr>
                </a:outerShdw>
              </a:effectLst>
              <a:latin typeface="Maiandra GD" panose="020E0502030308020204" pitchFamily="34" charset="0"/>
            </a:endParaRPr>
          </a:p>
        </p:txBody>
      </p:sp>
      <p:sp>
        <p:nvSpPr>
          <p:cNvPr id="3" name="Retângulo 2">
            <a:extLst>
              <a:ext uri="{FF2B5EF4-FFF2-40B4-BE49-F238E27FC236}">
                <a16:creationId xmlns:a16="http://schemas.microsoft.com/office/drawing/2014/main" id="{519B176A-A10A-4374-A455-0C9EA922B0A3}"/>
              </a:ext>
            </a:extLst>
          </p:cNvPr>
          <p:cNvSpPr/>
          <p:nvPr/>
        </p:nvSpPr>
        <p:spPr>
          <a:xfrm>
            <a:off x="238346" y="1738546"/>
            <a:ext cx="2512166" cy="584775"/>
          </a:xfrm>
          <a:prstGeom prst="rect">
            <a:avLst/>
          </a:prstGeom>
        </p:spPr>
        <p:txBody>
          <a:bodyPr wrap="square">
            <a:spAutoFit/>
          </a:bodyPr>
          <a:lstStyle/>
          <a:p>
            <a:pPr algn="ctr"/>
            <a:r>
              <a:rPr lang="en-US" sz="1600" b="1"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rPr>
              <a:t>Sensors to identify any obstacle </a:t>
            </a:r>
            <a:endParaRPr lang="pt-BR" sz="1600" b="1" dirty="0">
              <a:effectLst>
                <a:outerShdw blurRad="38100" dist="38100" dir="2700000" algn="tl">
                  <a:srgbClr val="000000">
                    <a:alpha val="43137"/>
                  </a:srgbClr>
                </a:outerShdw>
              </a:effectLst>
              <a:latin typeface="Maiandra GD" panose="020E0502030308020204" pitchFamily="34" charset="0"/>
            </a:endParaRPr>
          </a:p>
        </p:txBody>
      </p:sp>
    </p:spTree>
    <p:extLst>
      <p:ext uri="{BB962C8B-B14F-4D97-AF65-F5344CB8AC3E}">
        <p14:creationId xmlns:p14="http://schemas.microsoft.com/office/powerpoint/2010/main" val="1923518003"/>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10" name="Retângulo 9">
            <a:extLst>
              <a:ext uri="{FF2B5EF4-FFF2-40B4-BE49-F238E27FC236}">
                <a16:creationId xmlns:a16="http://schemas.microsoft.com/office/drawing/2014/main" id="{5D265BE0-E68A-45CF-A8F1-8AE710023CED}"/>
              </a:ext>
            </a:extLst>
          </p:cNvPr>
          <p:cNvSpPr/>
          <p:nvPr/>
        </p:nvSpPr>
        <p:spPr>
          <a:xfrm>
            <a:off x="6010656" y="-85344"/>
            <a:ext cx="3133344" cy="392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22" name="Picture 2" descr="Resultado de imagem para parte interna do firefly car google">
            <a:extLst>
              <a:ext uri="{FF2B5EF4-FFF2-40B4-BE49-F238E27FC236}">
                <a16:creationId xmlns:a16="http://schemas.microsoft.com/office/drawing/2014/main" id="{23C14C39-3FC4-4E56-A980-16FC5819E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433" y="400861"/>
            <a:ext cx="6151118" cy="4613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1" name="Retângulo 10">
            <a:extLst>
              <a:ext uri="{FF2B5EF4-FFF2-40B4-BE49-F238E27FC236}">
                <a16:creationId xmlns:a16="http://schemas.microsoft.com/office/drawing/2014/main" id="{008C18F7-2175-4608-AF4E-E0B591078DCF}"/>
              </a:ext>
            </a:extLst>
          </p:cNvPr>
          <p:cNvSpPr/>
          <p:nvPr/>
        </p:nvSpPr>
        <p:spPr>
          <a:xfrm>
            <a:off x="0" y="3157728"/>
            <a:ext cx="1328928" cy="1997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2BDB8486-4BA3-4240-BA9A-1C6DFEB3F39F}"/>
              </a:ext>
            </a:extLst>
          </p:cNvPr>
          <p:cNvSpPr/>
          <p:nvPr/>
        </p:nvSpPr>
        <p:spPr>
          <a:xfrm>
            <a:off x="4115806" y="0"/>
            <a:ext cx="1091966" cy="523220"/>
          </a:xfrm>
          <a:prstGeom prst="rect">
            <a:avLst/>
          </a:prstGeom>
        </p:spPr>
        <p:txBody>
          <a:bodyPr wrap="none">
            <a:spAutoFit/>
          </a:bodyPr>
          <a:lstStyle/>
          <a:p>
            <a:r>
              <a:rPr lang="pt-BR" sz="2800" b="1" dirty="0" err="1">
                <a:effectLst>
                  <a:outerShdw blurRad="38100" dist="38100" dir="2700000" algn="tl">
                    <a:srgbClr val="000000">
                      <a:alpha val="43137"/>
                    </a:srgbClr>
                  </a:outerShdw>
                </a:effectLst>
                <a:latin typeface="Maiandra GD" panose="020E0502030308020204" pitchFamily="34" charset="0"/>
              </a:rPr>
              <a:t>Inside</a:t>
            </a:r>
            <a:endParaRPr lang="pt-BR" sz="2800" b="1" dirty="0">
              <a:effectLst>
                <a:outerShdw blurRad="38100" dist="38100" dir="2700000" algn="tl">
                  <a:srgbClr val="000000">
                    <a:alpha val="43137"/>
                  </a:srgbClr>
                </a:outerShdw>
              </a:effectLst>
              <a:latin typeface="Maiandra GD" panose="020E0502030308020204" pitchFamily="34" charset="0"/>
            </a:endParaRPr>
          </a:p>
        </p:txBody>
      </p:sp>
      <p:sp>
        <p:nvSpPr>
          <p:cNvPr id="13" name="Texto Explicativo: Linha 12">
            <a:extLst>
              <a:ext uri="{FF2B5EF4-FFF2-40B4-BE49-F238E27FC236}">
                <a16:creationId xmlns:a16="http://schemas.microsoft.com/office/drawing/2014/main" id="{AD6D29AE-945F-4200-BD51-4F4E30326F36}"/>
              </a:ext>
            </a:extLst>
          </p:cNvPr>
          <p:cNvSpPr/>
          <p:nvPr/>
        </p:nvSpPr>
        <p:spPr>
          <a:xfrm flipH="1">
            <a:off x="831977" y="3722250"/>
            <a:ext cx="1328928" cy="344664"/>
          </a:xfrm>
          <a:prstGeom prst="borderCallout1">
            <a:avLst>
              <a:gd name="adj1" fmla="val 18750"/>
              <a:gd name="adj2" fmla="val -8333"/>
              <a:gd name="adj3" fmla="val 140799"/>
              <a:gd name="adj4" fmla="val -57599"/>
            </a:avLst>
          </a:prstGeom>
          <a:solidFill>
            <a:schemeClr val="tx1">
              <a:lumMod val="85000"/>
              <a:lumOff val="15000"/>
            </a:schemeClr>
          </a:solidFill>
          <a:ln>
            <a:solidFill>
              <a:srgbClr val="66CCFF"/>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800" b="1">
                <a:effectLst>
                  <a:outerShdw blurRad="38100" dist="38100" dir="2700000" algn="tl">
                    <a:srgbClr val="000000">
                      <a:alpha val="43137"/>
                    </a:srgbClr>
                  </a:outerShdw>
                </a:effectLst>
                <a:latin typeface="Maiandra GD" panose="020E0502030308020204" pitchFamily="34" charset="0"/>
              </a:rPr>
              <a:t>Pedals</a:t>
            </a:r>
          </a:p>
        </p:txBody>
      </p:sp>
      <p:sp>
        <p:nvSpPr>
          <p:cNvPr id="19" name="Texto Explicativo: Linha 18">
            <a:extLst>
              <a:ext uri="{FF2B5EF4-FFF2-40B4-BE49-F238E27FC236}">
                <a16:creationId xmlns:a16="http://schemas.microsoft.com/office/drawing/2014/main" id="{99A9659A-EA7C-48C2-B331-4F877970E7B5}"/>
              </a:ext>
            </a:extLst>
          </p:cNvPr>
          <p:cNvSpPr/>
          <p:nvPr/>
        </p:nvSpPr>
        <p:spPr>
          <a:xfrm flipH="1">
            <a:off x="356997" y="2445569"/>
            <a:ext cx="1803908" cy="462490"/>
          </a:xfrm>
          <a:prstGeom prst="borderCallout1">
            <a:avLst>
              <a:gd name="adj1" fmla="val 18750"/>
              <a:gd name="adj2" fmla="val -8333"/>
              <a:gd name="adj3" fmla="val 88774"/>
              <a:gd name="adj4" fmla="val -43740"/>
            </a:avLst>
          </a:prstGeom>
          <a:solidFill>
            <a:schemeClr val="tx1">
              <a:lumMod val="85000"/>
              <a:lumOff val="15000"/>
            </a:schemeClr>
          </a:solidFill>
          <a:ln>
            <a:solidFill>
              <a:srgbClr val="66CCFF"/>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800" b="1" dirty="0" err="1">
                <a:effectLst>
                  <a:outerShdw blurRad="38100" dist="38100" dir="2700000" algn="tl">
                    <a:srgbClr val="000000">
                      <a:alpha val="43137"/>
                    </a:srgbClr>
                  </a:outerShdw>
                </a:effectLst>
                <a:latin typeface="Maiandra GD" panose="020E0502030308020204" pitchFamily="34" charset="0"/>
              </a:rPr>
              <a:t>Steering</a:t>
            </a:r>
            <a:r>
              <a:rPr lang="pt-BR" sz="1800" b="1" dirty="0">
                <a:effectLst>
                  <a:outerShdw blurRad="38100" dist="38100" dir="2700000" algn="tl">
                    <a:srgbClr val="000000">
                      <a:alpha val="43137"/>
                    </a:srgbClr>
                  </a:outerShdw>
                </a:effectLst>
                <a:latin typeface="Maiandra GD" panose="020E0502030308020204" pitchFamily="34" charset="0"/>
              </a:rPr>
              <a:t> Wheel </a:t>
            </a:r>
          </a:p>
        </p:txBody>
      </p:sp>
      <p:sp>
        <p:nvSpPr>
          <p:cNvPr id="20" name="Texto Explicativo: Linha 19">
            <a:extLst>
              <a:ext uri="{FF2B5EF4-FFF2-40B4-BE49-F238E27FC236}">
                <a16:creationId xmlns:a16="http://schemas.microsoft.com/office/drawing/2014/main" id="{BAA7334A-FC1D-4128-81B8-D8DBBC924BA8}"/>
              </a:ext>
            </a:extLst>
          </p:cNvPr>
          <p:cNvSpPr/>
          <p:nvPr/>
        </p:nvSpPr>
        <p:spPr>
          <a:xfrm flipH="1">
            <a:off x="1983994" y="1402412"/>
            <a:ext cx="1328928" cy="344664"/>
          </a:xfrm>
          <a:prstGeom prst="borderCallout1">
            <a:avLst/>
          </a:prstGeom>
          <a:solidFill>
            <a:schemeClr val="tx1">
              <a:lumMod val="85000"/>
              <a:lumOff val="15000"/>
            </a:schemeClr>
          </a:solidFill>
          <a:ln>
            <a:solidFill>
              <a:srgbClr val="66CCFF"/>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800" b="1" dirty="0">
                <a:effectLst>
                  <a:outerShdw blurRad="38100" dist="38100" dir="2700000" algn="tl">
                    <a:srgbClr val="000000">
                      <a:alpha val="43137"/>
                    </a:srgbClr>
                  </a:outerShdw>
                </a:effectLst>
                <a:latin typeface="Maiandra GD" panose="020E0502030308020204" pitchFamily="34" charset="0"/>
              </a:rPr>
              <a:t>Monitor</a:t>
            </a:r>
          </a:p>
        </p:txBody>
      </p:sp>
      <p:sp>
        <p:nvSpPr>
          <p:cNvPr id="21" name="Texto Explicativo: Linha 20">
            <a:extLst>
              <a:ext uri="{FF2B5EF4-FFF2-40B4-BE49-F238E27FC236}">
                <a16:creationId xmlns:a16="http://schemas.microsoft.com/office/drawing/2014/main" id="{7144C33F-A167-4F52-8DF4-445561D56D0C}"/>
              </a:ext>
            </a:extLst>
          </p:cNvPr>
          <p:cNvSpPr/>
          <p:nvPr/>
        </p:nvSpPr>
        <p:spPr>
          <a:xfrm>
            <a:off x="6151118" y="3781566"/>
            <a:ext cx="1328928" cy="344664"/>
          </a:xfrm>
          <a:prstGeom prst="borderCallout1">
            <a:avLst/>
          </a:prstGeom>
          <a:solidFill>
            <a:schemeClr val="tx1">
              <a:lumMod val="85000"/>
              <a:lumOff val="15000"/>
            </a:schemeClr>
          </a:solidFill>
          <a:ln>
            <a:solidFill>
              <a:srgbClr val="66CCFF"/>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800" b="1" dirty="0" err="1">
                <a:effectLst>
                  <a:outerShdw blurRad="38100" dist="38100" dir="2700000" algn="tl">
                    <a:srgbClr val="000000">
                      <a:alpha val="43137"/>
                    </a:srgbClr>
                  </a:outerShdw>
                </a:effectLst>
                <a:latin typeface="Maiandra GD" panose="020E0502030308020204" pitchFamily="34" charset="0"/>
              </a:rPr>
              <a:t>Seat</a:t>
            </a:r>
            <a:endParaRPr lang="pt-BR" sz="1800" b="1" dirty="0">
              <a:effectLst>
                <a:outerShdw blurRad="38100" dist="38100" dir="2700000" algn="tl">
                  <a:srgbClr val="000000">
                    <a:alpha val="43137"/>
                  </a:srgbClr>
                </a:outerShdw>
              </a:effectLst>
              <a:latin typeface="Maiandra GD" panose="020E0502030308020204" pitchFamily="34" charset="0"/>
            </a:endParaRPr>
          </a:p>
        </p:txBody>
      </p:sp>
      <p:pic>
        <p:nvPicPr>
          <p:cNvPr id="16" name="Picture 4" descr="Imagem relacionada">
            <a:extLst>
              <a:ext uri="{FF2B5EF4-FFF2-40B4-BE49-F238E27FC236}">
                <a16:creationId xmlns:a16="http://schemas.microsoft.com/office/drawing/2014/main" id="{A5B3A4E0-13D2-4246-B9BD-9FB87311F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0701" y="4638420"/>
            <a:ext cx="658228" cy="42571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9"/>
                                        </p:tgtEl>
                                        <p:attrNameLst>
                                          <p:attrName>r</p:attrName>
                                        </p:attrNameLst>
                                      </p:cBhvr>
                                    </p:animRot>
                                    <p:animRot by="-240000">
                                      <p:cBhvr>
                                        <p:cTn id="13" dur="200" fill="hold">
                                          <p:stCondLst>
                                            <p:cond delay="200"/>
                                          </p:stCondLst>
                                        </p:cTn>
                                        <p:tgtEl>
                                          <p:spTgt spid="19"/>
                                        </p:tgtEl>
                                        <p:attrNameLst>
                                          <p:attrName>r</p:attrName>
                                        </p:attrNameLst>
                                      </p:cBhvr>
                                    </p:animRot>
                                    <p:animRot by="240000">
                                      <p:cBhvr>
                                        <p:cTn id="14" dur="200" fill="hold">
                                          <p:stCondLst>
                                            <p:cond delay="400"/>
                                          </p:stCondLst>
                                        </p:cTn>
                                        <p:tgtEl>
                                          <p:spTgt spid="19"/>
                                        </p:tgtEl>
                                        <p:attrNameLst>
                                          <p:attrName>r</p:attrName>
                                        </p:attrNameLst>
                                      </p:cBhvr>
                                    </p:animRot>
                                    <p:animRot by="-240000">
                                      <p:cBhvr>
                                        <p:cTn id="15" dur="200" fill="hold">
                                          <p:stCondLst>
                                            <p:cond delay="600"/>
                                          </p:stCondLst>
                                        </p:cTn>
                                        <p:tgtEl>
                                          <p:spTgt spid="19"/>
                                        </p:tgtEl>
                                        <p:attrNameLst>
                                          <p:attrName>r</p:attrName>
                                        </p:attrNameLst>
                                      </p:cBhvr>
                                    </p:animRot>
                                    <p:animRot by="120000">
                                      <p:cBhvr>
                                        <p:cTn id="16" dur="200" fill="hold">
                                          <p:stCondLst>
                                            <p:cond delay="800"/>
                                          </p:stCondLst>
                                        </p:cTn>
                                        <p:tgtEl>
                                          <p:spTgt spid="19"/>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3"/>
                                        </p:tgtEl>
                                        <p:attrNameLst>
                                          <p:attrName>r</p:attrName>
                                        </p:attrNameLst>
                                      </p:cBhvr>
                                    </p:animRot>
                                    <p:animRot by="-240000">
                                      <p:cBhvr>
                                        <p:cTn id="19" dur="200" fill="hold">
                                          <p:stCondLst>
                                            <p:cond delay="200"/>
                                          </p:stCondLst>
                                        </p:cTn>
                                        <p:tgtEl>
                                          <p:spTgt spid="13"/>
                                        </p:tgtEl>
                                        <p:attrNameLst>
                                          <p:attrName>r</p:attrName>
                                        </p:attrNameLst>
                                      </p:cBhvr>
                                    </p:animRot>
                                    <p:animRot by="240000">
                                      <p:cBhvr>
                                        <p:cTn id="20" dur="200" fill="hold">
                                          <p:stCondLst>
                                            <p:cond delay="400"/>
                                          </p:stCondLst>
                                        </p:cTn>
                                        <p:tgtEl>
                                          <p:spTgt spid="13"/>
                                        </p:tgtEl>
                                        <p:attrNameLst>
                                          <p:attrName>r</p:attrName>
                                        </p:attrNameLst>
                                      </p:cBhvr>
                                    </p:animRot>
                                    <p:animRot by="-240000">
                                      <p:cBhvr>
                                        <p:cTn id="21" dur="200" fill="hold">
                                          <p:stCondLst>
                                            <p:cond delay="600"/>
                                          </p:stCondLst>
                                        </p:cTn>
                                        <p:tgtEl>
                                          <p:spTgt spid="13"/>
                                        </p:tgtEl>
                                        <p:attrNameLst>
                                          <p:attrName>r</p:attrName>
                                        </p:attrNameLst>
                                      </p:cBhvr>
                                    </p:animRot>
                                    <p:animRot by="120000">
                                      <p:cBhvr>
                                        <p:cTn id="22" dur="200" fill="hold">
                                          <p:stCondLst>
                                            <p:cond delay="800"/>
                                          </p:stCondLst>
                                        </p:cTn>
                                        <p:tgtEl>
                                          <p:spTgt spid="13"/>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21"/>
                                        </p:tgtEl>
                                        <p:attrNameLst>
                                          <p:attrName>r</p:attrName>
                                        </p:attrNameLst>
                                      </p:cBhvr>
                                    </p:animRot>
                                    <p:animRot by="-240000">
                                      <p:cBhvr>
                                        <p:cTn id="25" dur="200" fill="hold">
                                          <p:stCondLst>
                                            <p:cond delay="200"/>
                                          </p:stCondLst>
                                        </p:cTn>
                                        <p:tgtEl>
                                          <p:spTgt spid="21"/>
                                        </p:tgtEl>
                                        <p:attrNameLst>
                                          <p:attrName>r</p:attrName>
                                        </p:attrNameLst>
                                      </p:cBhvr>
                                    </p:animRot>
                                    <p:animRot by="240000">
                                      <p:cBhvr>
                                        <p:cTn id="26" dur="200" fill="hold">
                                          <p:stCondLst>
                                            <p:cond delay="400"/>
                                          </p:stCondLst>
                                        </p:cTn>
                                        <p:tgtEl>
                                          <p:spTgt spid="21"/>
                                        </p:tgtEl>
                                        <p:attrNameLst>
                                          <p:attrName>r</p:attrName>
                                        </p:attrNameLst>
                                      </p:cBhvr>
                                    </p:animRot>
                                    <p:animRot by="-240000">
                                      <p:cBhvr>
                                        <p:cTn id="27" dur="200" fill="hold">
                                          <p:stCondLst>
                                            <p:cond delay="600"/>
                                          </p:stCondLst>
                                        </p:cTn>
                                        <p:tgtEl>
                                          <p:spTgt spid="21"/>
                                        </p:tgtEl>
                                        <p:attrNameLst>
                                          <p:attrName>r</p:attrName>
                                        </p:attrNameLst>
                                      </p:cBhvr>
                                    </p:animRot>
                                    <p:animRot by="120000">
                                      <p:cBhvr>
                                        <p:cTn id="28"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33">
            <a:extLst>
              <a:ext uri="{FF2B5EF4-FFF2-40B4-BE49-F238E27FC236}">
                <a16:creationId xmlns:a16="http://schemas.microsoft.com/office/drawing/2014/main" id="{AD7A762B-DFA8-402C-9646-C712FC72AC37}"/>
              </a:ext>
            </a:extLst>
          </p:cNvPr>
          <p:cNvSpPr/>
          <p:nvPr/>
        </p:nvSpPr>
        <p:spPr>
          <a:xfrm rot="10800000">
            <a:off x="8705087" y="1777718"/>
            <a:ext cx="365761" cy="325242"/>
          </a:xfrm>
          <a:prstGeom prst="rtTriangle">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10" name="Espaço Reservado para Imagem 9">
            <a:extLst>
              <a:ext uri="{FF2B5EF4-FFF2-40B4-BE49-F238E27FC236}">
                <a16:creationId xmlns:a16="http://schemas.microsoft.com/office/drawing/2014/main" id="{464A085C-97F2-4025-B0B9-A417DF0D2D17}"/>
              </a:ext>
            </a:extLst>
          </p:cNvPr>
          <p:cNvPicPr>
            <a:picLocks noGrp="1" noChangeAspect="1"/>
          </p:cNvPicPr>
          <p:nvPr>
            <p:ph type="pic" idx="18"/>
          </p:nvPr>
        </p:nvPicPr>
        <p:blipFill rotWithShape="1">
          <a:blip r:embed="rId2"/>
          <a:srcRect l="58" r="49950" b="50000"/>
          <a:stretch/>
        </p:blipFill>
        <p:spPr>
          <a:xfrm>
            <a:off x="610688" y="580589"/>
            <a:ext cx="3930497" cy="26259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m 10">
            <a:extLst>
              <a:ext uri="{FF2B5EF4-FFF2-40B4-BE49-F238E27FC236}">
                <a16:creationId xmlns:a16="http://schemas.microsoft.com/office/drawing/2014/main" id="{B7D9B1FE-C110-4355-9E77-2A0D72ACAB74}"/>
              </a:ext>
            </a:extLst>
          </p:cNvPr>
          <p:cNvPicPr>
            <a:picLocks noChangeAspect="1"/>
          </p:cNvPicPr>
          <p:nvPr/>
        </p:nvPicPr>
        <p:blipFill rotWithShape="1">
          <a:blip r:embed="rId2"/>
          <a:srcRect l="51433" b="51979"/>
          <a:stretch/>
        </p:blipFill>
        <p:spPr>
          <a:xfrm>
            <a:off x="5638984" y="1721115"/>
            <a:ext cx="3066103" cy="2025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tângulo 3">
            <a:extLst>
              <a:ext uri="{FF2B5EF4-FFF2-40B4-BE49-F238E27FC236}">
                <a16:creationId xmlns:a16="http://schemas.microsoft.com/office/drawing/2014/main" id="{A7EB25C1-0144-4DE3-82E9-CF15D75F1B8E}"/>
              </a:ext>
            </a:extLst>
          </p:cNvPr>
          <p:cNvSpPr/>
          <p:nvPr/>
        </p:nvSpPr>
        <p:spPr>
          <a:xfrm>
            <a:off x="2126934" y="3346036"/>
            <a:ext cx="898003" cy="400110"/>
          </a:xfrm>
          <a:prstGeom prst="rect">
            <a:avLst/>
          </a:prstGeom>
        </p:spPr>
        <p:txBody>
          <a:bodyPr wrap="none">
            <a:spAutoFit/>
          </a:bodyPr>
          <a:lstStyle/>
          <a:p>
            <a:r>
              <a:rPr lang="pt-BR" sz="2000" b="1" dirty="0">
                <a:effectLst>
                  <a:outerShdw blurRad="38100" dist="38100" dir="2700000" algn="tl">
                    <a:srgbClr val="000000">
                      <a:alpha val="43137"/>
                    </a:srgbClr>
                  </a:outerShdw>
                </a:effectLst>
                <a:latin typeface="Maiandra GD" panose="020E0502030308020204" pitchFamily="34" charset="0"/>
              </a:rPr>
              <a:t>Wood</a:t>
            </a:r>
          </a:p>
        </p:txBody>
      </p:sp>
      <p:pic>
        <p:nvPicPr>
          <p:cNvPr id="6" name="Picture 4" descr="Imagem relacionada">
            <a:extLst>
              <a:ext uri="{FF2B5EF4-FFF2-40B4-BE49-F238E27FC236}">
                <a16:creationId xmlns:a16="http://schemas.microsoft.com/office/drawing/2014/main" id="{A4C63C4E-82F5-4501-8121-A9C46A787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0701" y="4638420"/>
            <a:ext cx="658228" cy="42571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9323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6FF99"/>
        </a:solidFill>
        <a:effectLst/>
      </p:bgPr>
    </p:bg>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005D4FDC-B6BD-4626-80D0-7B0909D661BA}"/>
              </a:ext>
            </a:extLst>
          </p:cNvPr>
          <p:cNvSpPr/>
          <p:nvPr/>
        </p:nvSpPr>
        <p:spPr>
          <a:xfrm>
            <a:off x="0" y="3467857"/>
            <a:ext cx="2837141" cy="1708181"/>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BDE6DE33-3C4A-43B1-8877-2DF414D4E9C6}"/>
              </a:ext>
            </a:extLst>
          </p:cNvPr>
          <p:cNvSpPr/>
          <p:nvPr/>
        </p:nvSpPr>
        <p:spPr>
          <a:xfrm>
            <a:off x="-3629" y="1738780"/>
            <a:ext cx="2837141" cy="1673226"/>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2313616D-5D70-4F18-8349-4E41772A21F4}"/>
              </a:ext>
            </a:extLst>
          </p:cNvPr>
          <p:cNvSpPr/>
          <p:nvPr/>
        </p:nvSpPr>
        <p:spPr>
          <a:xfrm>
            <a:off x="0" y="0"/>
            <a:ext cx="2833511" cy="16665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ight Triangle 33"/>
          <p:cNvSpPr/>
          <p:nvPr/>
        </p:nvSpPr>
        <p:spPr>
          <a:xfrm rot="16200000">
            <a:off x="2309892" y="1164142"/>
            <a:ext cx="432048" cy="432048"/>
          </a:xfrm>
          <a:prstGeom prst="rtTriangle">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35" name="Right Triangle 34"/>
          <p:cNvSpPr/>
          <p:nvPr/>
        </p:nvSpPr>
        <p:spPr>
          <a:xfrm rot="16200000">
            <a:off x="2308319" y="2908663"/>
            <a:ext cx="432048" cy="432048"/>
          </a:xfrm>
          <a:prstGeom prst="rtTriangle">
            <a:avLst/>
          </a:prstGeom>
          <a:solidFill>
            <a:srgbClr val="FFC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36" name="Right Triangle 35"/>
          <p:cNvSpPr/>
          <p:nvPr/>
        </p:nvSpPr>
        <p:spPr>
          <a:xfrm rot="16200000">
            <a:off x="2309892" y="4635836"/>
            <a:ext cx="432048" cy="432048"/>
          </a:xfrm>
          <a:prstGeom prst="rtTriangle">
            <a:avLst/>
          </a:prstGeom>
          <a:solidFill>
            <a:srgbClr val="00206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39" name="Right Triangle 33">
            <a:extLst>
              <a:ext uri="{FF2B5EF4-FFF2-40B4-BE49-F238E27FC236}">
                <a16:creationId xmlns:a16="http://schemas.microsoft.com/office/drawing/2014/main" id="{F4D29917-65D6-4C1A-AC28-F8733448ED16}"/>
              </a:ext>
            </a:extLst>
          </p:cNvPr>
          <p:cNvSpPr/>
          <p:nvPr/>
        </p:nvSpPr>
        <p:spPr>
          <a:xfrm rot="5400000">
            <a:off x="92414" y="91481"/>
            <a:ext cx="432048" cy="432048"/>
          </a:xfrm>
          <a:prstGeom prst="rtTriangle">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0" name="Right Triangle 34">
            <a:extLst>
              <a:ext uri="{FF2B5EF4-FFF2-40B4-BE49-F238E27FC236}">
                <a16:creationId xmlns:a16="http://schemas.microsoft.com/office/drawing/2014/main" id="{CFAD3FDF-DC39-4162-A358-268582668E66}"/>
              </a:ext>
            </a:extLst>
          </p:cNvPr>
          <p:cNvSpPr/>
          <p:nvPr/>
        </p:nvSpPr>
        <p:spPr>
          <a:xfrm rot="5400000">
            <a:off x="90841" y="1836002"/>
            <a:ext cx="432048" cy="432048"/>
          </a:xfrm>
          <a:prstGeom prst="rtTriangle">
            <a:avLst/>
          </a:prstGeom>
          <a:solidFill>
            <a:srgbClr val="FFC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1" name="Right Triangle 35">
            <a:extLst>
              <a:ext uri="{FF2B5EF4-FFF2-40B4-BE49-F238E27FC236}">
                <a16:creationId xmlns:a16="http://schemas.microsoft.com/office/drawing/2014/main" id="{4E286ACF-8AFB-47BB-B358-0CBA77A4DA0B}"/>
              </a:ext>
            </a:extLst>
          </p:cNvPr>
          <p:cNvSpPr/>
          <p:nvPr/>
        </p:nvSpPr>
        <p:spPr>
          <a:xfrm rot="5400000">
            <a:off x="92414" y="3551886"/>
            <a:ext cx="432048" cy="432048"/>
          </a:xfrm>
          <a:prstGeom prst="rtTriangle">
            <a:avLst/>
          </a:prstGeom>
          <a:solidFill>
            <a:srgbClr val="00206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27" name="Picture 2" descr="Imagem relacionada">
            <a:extLst>
              <a:ext uri="{FF2B5EF4-FFF2-40B4-BE49-F238E27FC236}">
                <a16:creationId xmlns:a16="http://schemas.microsoft.com/office/drawing/2014/main" id="{94C100E2-6424-4DB6-8E7B-D654E42F9AF5}"/>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t="5088" b="5088"/>
          <a:stretch/>
        </p:blipFill>
        <p:spPr bwMode="auto">
          <a:xfrm>
            <a:off x="3277484" y="-10386"/>
            <a:ext cx="3348037"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m relacionada">
            <a:extLst>
              <a:ext uri="{FF2B5EF4-FFF2-40B4-BE49-F238E27FC236}">
                <a16:creationId xmlns:a16="http://schemas.microsoft.com/office/drawing/2014/main" id="{3014117B-A14F-42B5-8F18-EE579EF8E4BF}"/>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t="13412" b="13412"/>
          <a:stretch>
            <a:fillRect/>
          </a:stretch>
        </p:blipFill>
        <p:spPr bwMode="auto">
          <a:xfrm>
            <a:off x="3277484" y="1724752"/>
            <a:ext cx="3348037"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ercedes didn't have to start from scratch with the Future Bus. The company is a pioneer in autonomous trucks, so the company was able to build upon its Highway Pilot system to create City Pilot, which is the system the bus uses.">
            <a:extLst>
              <a:ext uri="{FF2B5EF4-FFF2-40B4-BE49-F238E27FC236}">
                <a16:creationId xmlns:a16="http://schemas.microsoft.com/office/drawing/2014/main" id="{CE3864B8-DBDC-4371-9E3C-578E3CEABED4}"/>
              </a:ext>
            </a:extLst>
          </p:cNvPr>
          <p:cNvPicPr>
            <a:picLocks noGrp="1" noChangeAspect="1" noChangeArrowheads="1"/>
          </p:cNvPicPr>
          <p:nvPr>
            <p:ph type="pic" sz="quarter" idx="12"/>
          </p:nvPr>
        </p:nvPicPr>
        <p:blipFill rotWithShape="1">
          <a:blip r:embed="rId4">
            <a:extLst>
              <a:ext uri="{28A0092B-C50C-407E-A947-70E740481C1C}">
                <a14:useLocalDpi xmlns:a14="http://schemas.microsoft.com/office/drawing/2010/main" val="0"/>
              </a:ext>
            </a:extLst>
          </a:blip>
          <a:srcRect t="16682" b="16682"/>
          <a:stretch/>
        </p:blipFill>
        <p:spPr bwMode="auto">
          <a:xfrm>
            <a:off x="3279071" y="3459889"/>
            <a:ext cx="3348038" cy="1673225"/>
          </a:xfrm>
          <a:prstGeom prst="rect">
            <a:avLst/>
          </a:prstGeom>
          <a:noFill/>
          <a:extLst>
            <a:ext uri="{909E8E84-426E-40DD-AFC4-6F175D3DCCD1}">
              <a14:hiddenFill xmlns:a14="http://schemas.microsoft.com/office/drawing/2010/main">
                <a:solidFill>
                  <a:srgbClr val="FFFFFF"/>
                </a:solidFill>
              </a14:hiddenFill>
            </a:ext>
          </a:extLst>
        </p:spPr>
      </p:pic>
      <p:sp>
        <p:nvSpPr>
          <p:cNvPr id="38" name="Retângulo 37">
            <a:extLst>
              <a:ext uri="{FF2B5EF4-FFF2-40B4-BE49-F238E27FC236}">
                <a16:creationId xmlns:a16="http://schemas.microsoft.com/office/drawing/2014/main" id="{B6C618B8-2D8D-44EE-A356-7F0511A0EA44}"/>
              </a:ext>
            </a:extLst>
          </p:cNvPr>
          <p:cNvSpPr/>
          <p:nvPr/>
        </p:nvSpPr>
        <p:spPr>
          <a:xfrm>
            <a:off x="0" y="2388647"/>
            <a:ext cx="2833511" cy="461665"/>
          </a:xfrm>
          <a:prstGeom prst="rect">
            <a:avLst/>
          </a:prstGeom>
        </p:spPr>
        <p:txBody>
          <a:bodyPr wrap="square">
            <a:spAutoFit/>
          </a:bodyPr>
          <a:lstStyle/>
          <a:p>
            <a:pPr algn="ctr"/>
            <a:r>
              <a:rPr lang="pt-BR" sz="2400" b="1" dirty="0">
                <a:effectLst>
                  <a:outerShdw blurRad="38100" dist="38100" dir="2700000" algn="tl">
                    <a:srgbClr val="000000">
                      <a:alpha val="43137"/>
                    </a:srgbClr>
                  </a:outerShdw>
                </a:effectLst>
                <a:latin typeface="Maiandra GD" panose="020E0502030308020204" pitchFamily="34" charset="0"/>
              </a:rPr>
              <a:t>KOMATSU</a:t>
            </a:r>
          </a:p>
        </p:txBody>
      </p:sp>
      <p:sp>
        <p:nvSpPr>
          <p:cNvPr id="43" name="Retângulo 42">
            <a:extLst>
              <a:ext uri="{FF2B5EF4-FFF2-40B4-BE49-F238E27FC236}">
                <a16:creationId xmlns:a16="http://schemas.microsoft.com/office/drawing/2014/main" id="{6C0EA532-5314-4CB3-B05A-11D76D8A9FA1}"/>
              </a:ext>
            </a:extLst>
          </p:cNvPr>
          <p:cNvSpPr/>
          <p:nvPr/>
        </p:nvSpPr>
        <p:spPr>
          <a:xfrm>
            <a:off x="-3629" y="4089854"/>
            <a:ext cx="2833511" cy="461665"/>
          </a:xfrm>
          <a:prstGeom prst="rect">
            <a:avLst/>
          </a:prstGeom>
        </p:spPr>
        <p:txBody>
          <a:bodyPr wrap="square">
            <a:spAutoFit/>
          </a:bodyPr>
          <a:lstStyle/>
          <a:p>
            <a:pPr algn="ctr"/>
            <a:r>
              <a:rPr lang="pt-BR" sz="2400" b="1" dirty="0">
                <a:effectLst>
                  <a:outerShdw blurRad="38100" dist="38100" dir="2700000" algn="tl">
                    <a:srgbClr val="000000">
                      <a:alpha val="43137"/>
                    </a:srgbClr>
                  </a:outerShdw>
                </a:effectLst>
                <a:latin typeface="Maiandra GD" panose="020E0502030308020204" pitchFamily="34" charset="0"/>
              </a:rPr>
              <a:t>MERCEDES-BENZ</a:t>
            </a:r>
          </a:p>
        </p:txBody>
      </p:sp>
      <p:sp>
        <p:nvSpPr>
          <p:cNvPr id="44" name="Retângulo 43">
            <a:extLst>
              <a:ext uri="{FF2B5EF4-FFF2-40B4-BE49-F238E27FC236}">
                <a16:creationId xmlns:a16="http://schemas.microsoft.com/office/drawing/2014/main" id="{83BCEF12-A0BA-4541-B01B-B45FF911D1A2}"/>
              </a:ext>
            </a:extLst>
          </p:cNvPr>
          <p:cNvSpPr/>
          <p:nvPr/>
        </p:nvSpPr>
        <p:spPr>
          <a:xfrm>
            <a:off x="0" y="605950"/>
            <a:ext cx="2833511" cy="461665"/>
          </a:xfrm>
          <a:prstGeom prst="rect">
            <a:avLst/>
          </a:prstGeom>
        </p:spPr>
        <p:txBody>
          <a:bodyPr wrap="square">
            <a:spAutoFit/>
          </a:bodyPr>
          <a:lstStyle/>
          <a:p>
            <a:pPr algn="ctr"/>
            <a:r>
              <a:rPr lang="pt-BR" sz="2400" b="1" dirty="0">
                <a:solidFill>
                  <a:schemeClr val="bg1"/>
                </a:solidFill>
                <a:effectLst>
                  <a:outerShdw blurRad="38100" dist="38100" dir="2700000" algn="tl">
                    <a:srgbClr val="000000">
                      <a:alpha val="43137"/>
                    </a:srgbClr>
                  </a:outerShdw>
                </a:effectLst>
                <a:latin typeface="Maiandra GD" panose="020E0502030308020204" pitchFamily="34" charset="0"/>
              </a:rPr>
              <a:t>VOLVO</a:t>
            </a:r>
          </a:p>
        </p:txBody>
      </p:sp>
    </p:spTree>
    <p:extLst>
      <p:ext uri="{BB962C8B-B14F-4D97-AF65-F5344CB8AC3E}">
        <p14:creationId xmlns:p14="http://schemas.microsoft.com/office/powerpoint/2010/main" val="3358535773"/>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250"/>
                                  </p:stCondLst>
                                  <p:childTnLst>
                                    <p:animRot by="120000">
                                      <p:cBhvr>
                                        <p:cTn id="6" dur="100" fill="hold">
                                          <p:stCondLst>
                                            <p:cond delay="0"/>
                                          </p:stCondLst>
                                        </p:cTn>
                                        <p:tgtEl>
                                          <p:spTgt spid="44"/>
                                        </p:tgtEl>
                                        <p:attrNameLst>
                                          <p:attrName>r</p:attrName>
                                        </p:attrNameLst>
                                      </p:cBhvr>
                                    </p:animRot>
                                    <p:animRot by="-240000">
                                      <p:cBhvr>
                                        <p:cTn id="7" dur="200" fill="hold">
                                          <p:stCondLst>
                                            <p:cond delay="200"/>
                                          </p:stCondLst>
                                        </p:cTn>
                                        <p:tgtEl>
                                          <p:spTgt spid="44"/>
                                        </p:tgtEl>
                                        <p:attrNameLst>
                                          <p:attrName>r</p:attrName>
                                        </p:attrNameLst>
                                      </p:cBhvr>
                                    </p:animRot>
                                    <p:animRot by="240000">
                                      <p:cBhvr>
                                        <p:cTn id="8" dur="200" fill="hold">
                                          <p:stCondLst>
                                            <p:cond delay="400"/>
                                          </p:stCondLst>
                                        </p:cTn>
                                        <p:tgtEl>
                                          <p:spTgt spid="44"/>
                                        </p:tgtEl>
                                        <p:attrNameLst>
                                          <p:attrName>r</p:attrName>
                                        </p:attrNameLst>
                                      </p:cBhvr>
                                    </p:animRot>
                                    <p:animRot by="-240000">
                                      <p:cBhvr>
                                        <p:cTn id="9" dur="200" fill="hold">
                                          <p:stCondLst>
                                            <p:cond delay="600"/>
                                          </p:stCondLst>
                                        </p:cTn>
                                        <p:tgtEl>
                                          <p:spTgt spid="44"/>
                                        </p:tgtEl>
                                        <p:attrNameLst>
                                          <p:attrName>r</p:attrName>
                                        </p:attrNameLst>
                                      </p:cBhvr>
                                    </p:animRot>
                                    <p:animRot by="120000">
                                      <p:cBhvr>
                                        <p:cTn id="10" dur="200" fill="hold">
                                          <p:stCondLst>
                                            <p:cond delay="800"/>
                                          </p:stCondLst>
                                        </p:cTn>
                                        <p:tgtEl>
                                          <p:spTgt spid="44"/>
                                        </p:tgtEl>
                                        <p:attrNameLst>
                                          <p:attrName>r</p:attrName>
                                        </p:attrNameLst>
                                      </p:cBhvr>
                                    </p:animRot>
                                  </p:childTnLst>
                                </p:cTn>
                              </p:par>
                              <p:par>
                                <p:cTn id="11" presetID="32" presetClass="emph" presetSubtype="0" fill="hold" grpId="0" nodeType="withEffect">
                                  <p:stCondLst>
                                    <p:cond delay="250"/>
                                  </p:stCondLst>
                                  <p:childTnLst>
                                    <p:animRot by="120000">
                                      <p:cBhvr>
                                        <p:cTn id="12" dur="100" fill="hold">
                                          <p:stCondLst>
                                            <p:cond delay="0"/>
                                          </p:stCondLst>
                                        </p:cTn>
                                        <p:tgtEl>
                                          <p:spTgt spid="38"/>
                                        </p:tgtEl>
                                        <p:attrNameLst>
                                          <p:attrName>r</p:attrName>
                                        </p:attrNameLst>
                                      </p:cBhvr>
                                    </p:animRot>
                                    <p:animRot by="-240000">
                                      <p:cBhvr>
                                        <p:cTn id="13" dur="200" fill="hold">
                                          <p:stCondLst>
                                            <p:cond delay="200"/>
                                          </p:stCondLst>
                                        </p:cTn>
                                        <p:tgtEl>
                                          <p:spTgt spid="38"/>
                                        </p:tgtEl>
                                        <p:attrNameLst>
                                          <p:attrName>r</p:attrName>
                                        </p:attrNameLst>
                                      </p:cBhvr>
                                    </p:animRot>
                                    <p:animRot by="240000">
                                      <p:cBhvr>
                                        <p:cTn id="14" dur="200" fill="hold">
                                          <p:stCondLst>
                                            <p:cond delay="400"/>
                                          </p:stCondLst>
                                        </p:cTn>
                                        <p:tgtEl>
                                          <p:spTgt spid="38"/>
                                        </p:tgtEl>
                                        <p:attrNameLst>
                                          <p:attrName>r</p:attrName>
                                        </p:attrNameLst>
                                      </p:cBhvr>
                                    </p:animRot>
                                    <p:animRot by="-240000">
                                      <p:cBhvr>
                                        <p:cTn id="15" dur="200" fill="hold">
                                          <p:stCondLst>
                                            <p:cond delay="600"/>
                                          </p:stCondLst>
                                        </p:cTn>
                                        <p:tgtEl>
                                          <p:spTgt spid="38"/>
                                        </p:tgtEl>
                                        <p:attrNameLst>
                                          <p:attrName>r</p:attrName>
                                        </p:attrNameLst>
                                      </p:cBhvr>
                                    </p:animRot>
                                    <p:animRot by="120000">
                                      <p:cBhvr>
                                        <p:cTn id="16" dur="200" fill="hold">
                                          <p:stCondLst>
                                            <p:cond delay="800"/>
                                          </p:stCondLst>
                                        </p:cTn>
                                        <p:tgtEl>
                                          <p:spTgt spid="38"/>
                                        </p:tgtEl>
                                        <p:attrNameLst>
                                          <p:attrName>r</p:attrName>
                                        </p:attrNameLst>
                                      </p:cBhvr>
                                    </p:animRot>
                                  </p:childTnLst>
                                </p:cTn>
                              </p:par>
                              <p:par>
                                <p:cTn id="17" presetID="32" presetClass="emph" presetSubtype="0" fill="hold" grpId="0" nodeType="withEffect">
                                  <p:stCondLst>
                                    <p:cond delay="250"/>
                                  </p:stCondLst>
                                  <p:childTnLst>
                                    <p:animRot by="120000">
                                      <p:cBhvr>
                                        <p:cTn id="18" dur="100" fill="hold">
                                          <p:stCondLst>
                                            <p:cond delay="0"/>
                                          </p:stCondLst>
                                        </p:cTn>
                                        <p:tgtEl>
                                          <p:spTgt spid="43"/>
                                        </p:tgtEl>
                                        <p:attrNameLst>
                                          <p:attrName>r</p:attrName>
                                        </p:attrNameLst>
                                      </p:cBhvr>
                                    </p:animRot>
                                    <p:animRot by="-240000">
                                      <p:cBhvr>
                                        <p:cTn id="19" dur="200" fill="hold">
                                          <p:stCondLst>
                                            <p:cond delay="200"/>
                                          </p:stCondLst>
                                        </p:cTn>
                                        <p:tgtEl>
                                          <p:spTgt spid="43"/>
                                        </p:tgtEl>
                                        <p:attrNameLst>
                                          <p:attrName>r</p:attrName>
                                        </p:attrNameLst>
                                      </p:cBhvr>
                                    </p:animRot>
                                    <p:animRot by="240000">
                                      <p:cBhvr>
                                        <p:cTn id="20" dur="200" fill="hold">
                                          <p:stCondLst>
                                            <p:cond delay="400"/>
                                          </p:stCondLst>
                                        </p:cTn>
                                        <p:tgtEl>
                                          <p:spTgt spid="43"/>
                                        </p:tgtEl>
                                        <p:attrNameLst>
                                          <p:attrName>r</p:attrName>
                                        </p:attrNameLst>
                                      </p:cBhvr>
                                    </p:animRot>
                                    <p:animRot by="-240000">
                                      <p:cBhvr>
                                        <p:cTn id="21" dur="200" fill="hold">
                                          <p:stCondLst>
                                            <p:cond delay="600"/>
                                          </p:stCondLst>
                                        </p:cTn>
                                        <p:tgtEl>
                                          <p:spTgt spid="43"/>
                                        </p:tgtEl>
                                        <p:attrNameLst>
                                          <p:attrName>r</p:attrName>
                                        </p:attrNameLst>
                                      </p:cBhvr>
                                    </p:animRot>
                                    <p:animRot by="120000">
                                      <p:cBhvr>
                                        <p:cTn id="22" dur="200" fill="hold">
                                          <p:stCondLst>
                                            <p:cond delay="800"/>
                                          </p:stCondLst>
                                        </p:cTn>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3"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Say Hello to Waymo">
            <a:hlinkClick r:id="" action="ppaction://media"/>
            <a:extLst>
              <a:ext uri="{FF2B5EF4-FFF2-40B4-BE49-F238E27FC236}">
                <a16:creationId xmlns:a16="http://schemas.microsoft.com/office/drawing/2014/main" id="{D5F1184C-013A-478C-9F52-3C7F8D71BF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9143999" cy="5143501"/>
          </a:xfrm>
          <a:prstGeom prst="rect">
            <a:avLst/>
          </a:prstGeom>
        </p:spPr>
      </p:pic>
    </p:spTree>
    <p:extLst>
      <p:ext uri="{BB962C8B-B14F-4D97-AF65-F5344CB8AC3E}">
        <p14:creationId xmlns:p14="http://schemas.microsoft.com/office/powerpoint/2010/main" val="3282278985"/>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3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3"/>
        <p:cNvGrpSpPr/>
        <p:nvPr/>
      </p:nvGrpSpPr>
      <p:grpSpPr>
        <a:xfrm>
          <a:off x="0" y="0"/>
          <a:ext cx="0" cy="0"/>
          <a:chOff x="0" y="0"/>
          <a:chExt cx="0" cy="0"/>
        </a:xfrm>
      </p:grpSpPr>
      <p:sp>
        <p:nvSpPr>
          <p:cNvPr id="4" name="Retângulo 3">
            <a:extLst>
              <a:ext uri="{FF2B5EF4-FFF2-40B4-BE49-F238E27FC236}">
                <a16:creationId xmlns:a16="http://schemas.microsoft.com/office/drawing/2014/main" id="{571EF729-220A-4DA5-9E60-9B38ECA51DCC}"/>
              </a:ext>
            </a:extLst>
          </p:cNvPr>
          <p:cNvSpPr/>
          <p:nvPr/>
        </p:nvSpPr>
        <p:spPr>
          <a:xfrm>
            <a:off x="7049206" y="748335"/>
            <a:ext cx="2105741" cy="3925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Retângulo 1">
            <a:extLst>
              <a:ext uri="{FF2B5EF4-FFF2-40B4-BE49-F238E27FC236}">
                <a16:creationId xmlns:a16="http://schemas.microsoft.com/office/drawing/2014/main" id="{23BC2CBB-B50E-45A8-87C0-2EC0B7B0D0E5}"/>
              </a:ext>
            </a:extLst>
          </p:cNvPr>
          <p:cNvSpPr/>
          <p:nvPr/>
        </p:nvSpPr>
        <p:spPr>
          <a:xfrm>
            <a:off x="-1" y="-48768"/>
            <a:ext cx="9154947" cy="1721614"/>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5" name="Shape 624">
            <a:extLst>
              <a:ext uri="{FF2B5EF4-FFF2-40B4-BE49-F238E27FC236}">
                <a16:creationId xmlns:a16="http://schemas.microsoft.com/office/drawing/2014/main" id="{AB84E3BD-1CAB-4DD0-811D-8E43CCDB05FD}"/>
              </a:ext>
            </a:extLst>
          </p:cNvPr>
          <p:cNvGrpSpPr/>
          <p:nvPr/>
        </p:nvGrpSpPr>
        <p:grpSpPr>
          <a:xfrm>
            <a:off x="635904" y="575734"/>
            <a:ext cx="619352" cy="570143"/>
            <a:chOff x="5972700" y="2330200"/>
            <a:chExt cx="411625" cy="387275"/>
          </a:xfrm>
          <a:effectLst>
            <a:outerShdw blurRad="50800" dist="38100" algn="l" rotWithShape="0">
              <a:prstClr val="black">
                <a:alpha val="40000"/>
              </a:prstClr>
            </a:outerShdw>
          </a:effectLst>
        </p:grpSpPr>
        <p:sp>
          <p:nvSpPr>
            <p:cNvPr id="6" name="Shape 625">
              <a:extLst>
                <a:ext uri="{FF2B5EF4-FFF2-40B4-BE49-F238E27FC236}">
                  <a16:creationId xmlns:a16="http://schemas.microsoft.com/office/drawing/2014/main" id="{DC3E764A-415B-4520-BE6E-5D45E2F10A81}"/>
                </a:ext>
              </a:extLst>
            </p:cNvPr>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7" name="Shape 626">
              <a:extLst>
                <a:ext uri="{FF2B5EF4-FFF2-40B4-BE49-F238E27FC236}">
                  <a16:creationId xmlns:a16="http://schemas.microsoft.com/office/drawing/2014/main" id="{8C49C022-7213-49E3-BC21-0BEF07B6D444}"/>
                </a:ext>
              </a:extLst>
            </p:cNvPr>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grpSp>
      <p:sp>
        <p:nvSpPr>
          <p:cNvPr id="3" name="Retângulo 2">
            <a:extLst>
              <a:ext uri="{FF2B5EF4-FFF2-40B4-BE49-F238E27FC236}">
                <a16:creationId xmlns:a16="http://schemas.microsoft.com/office/drawing/2014/main" id="{D062E03A-F1BD-4F9F-BEA4-893A2514A179}"/>
              </a:ext>
            </a:extLst>
          </p:cNvPr>
          <p:cNvSpPr/>
          <p:nvPr/>
        </p:nvSpPr>
        <p:spPr>
          <a:xfrm>
            <a:off x="1891161" y="383753"/>
            <a:ext cx="5361678" cy="954107"/>
          </a:xfrm>
          <a:prstGeom prst="rect">
            <a:avLst/>
          </a:prstGeom>
        </p:spPr>
        <p:txBody>
          <a:bodyPr wrap="square">
            <a:spAutoFit/>
          </a:bodyPr>
          <a:lstStyle/>
          <a:p>
            <a:pPr algn="ctr"/>
            <a:r>
              <a:rPr lang="en" sz="2800" b="1" dirty="0">
                <a:effectLst>
                  <a:outerShdw blurRad="38100" dist="38100" dir="2700000" algn="tl">
                    <a:srgbClr val="000000">
                      <a:alpha val="43137"/>
                    </a:srgbClr>
                  </a:outerShdw>
                </a:effectLst>
                <a:latin typeface="Comic Sans MS" panose="030F0702030302020204" pitchFamily="66" charset="0"/>
              </a:rPr>
              <a:t>How did people imagine the technology would be today?</a:t>
            </a:r>
          </a:p>
        </p:txBody>
      </p:sp>
      <p:grpSp>
        <p:nvGrpSpPr>
          <p:cNvPr id="10" name="Shape 846">
            <a:extLst>
              <a:ext uri="{FF2B5EF4-FFF2-40B4-BE49-F238E27FC236}">
                <a16:creationId xmlns:a16="http://schemas.microsoft.com/office/drawing/2014/main" id="{EE954987-A598-48C2-9C69-3230A8A7339F}"/>
              </a:ext>
            </a:extLst>
          </p:cNvPr>
          <p:cNvGrpSpPr/>
          <p:nvPr/>
        </p:nvGrpSpPr>
        <p:grpSpPr>
          <a:xfrm>
            <a:off x="7883387" y="545260"/>
            <a:ext cx="421076" cy="570143"/>
            <a:chOff x="6718575" y="2318625"/>
            <a:chExt cx="256950" cy="407375"/>
          </a:xfrm>
          <a:effectLst>
            <a:outerShdw blurRad="50800" dist="38100" dir="2700000" algn="tl" rotWithShape="0">
              <a:prstClr val="black">
                <a:alpha val="40000"/>
              </a:prstClr>
            </a:outerShdw>
          </a:effectLst>
        </p:grpSpPr>
        <p:sp>
          <p:nvSpPr>
            <p:cNvPr id="11" name="Shape 847">
              <a:extLst>
                <a:ext uri="{FF2B5EF4-FFF2-40B4-BE49-F238E27FC236}">
                  <a16:creationId xmlns:a16="http://schemas.microsoft.com/office/drawing/2014/main" id="{3C0682C6-64C3-4E30-8CAB-28FF944347AB}"/>
                </a:ext>
              </a:extLst>
            </p:cNvPr>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 name="Shape 848">
              <a:extLst>
                <a:ext uri="{FF2B5EF4-FFF2-40B4-BE49-F238E27FC236}">
                  <a16:creationId xmlns:a16="http://schemas.microsoft.com/office/drawing/2014/main" id="{13D665AC-123D-447D-AA81-D5239F48A3A0}"/>
                </a:ext>
              </a:extLst>
            </p:cNvPr>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 name="Shape 849">
              <a:extLst>
                <a:ext uri="{FF2B5EF4-FFF2-40B4-BE49-F238E27FC236}">
                  <a16:creationId xmlns:a16="http://schemas.microsoft.com/office/drawing/2014/main" id="{D6EE601D-1DE2-4478-8579-21D8D159DE85}"/>
                </a:ext>
              </a:extLst>
            </p:cNvPr>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 name="Shape 850">
              <a:extLst>
                <a:ext uri="{FF2B5EF4-FFF2-40B4-BE49-F238E27FC236}">
                  <a16:creationId xmlns:a16="http://schemas.microsoft.com/office/drawing/2014/main" id="{2B2763D0-843A-4EB1-BDB5-5AB24F81AF4F}"/>
                </a:ext>
              </a:extLst>
            </p:cNvPr>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 name="Shape 851">
              <a:extLst>
                <a:ext uri="{FF2B5EF4-FFF2-40B4-BE49-F238E27FC236}">
                  <a16:creationId xmlns:a16="http://schemas.microsoft.com/office/drawing/2014/main" id="{25D8516B-7B95-4C17-8557-7D1032134BF2}"/>
                </a:ext>
              </a:extLst>
            </p:cNvPr>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852">
              <a:extLst>
                <a:ext uri="{FF2B5EF4-FFF2-40B4-BE49-F238E27FC236}">
                  <a16:creationId xmlns:a16="http://schemas.microsoft.com/office/drawing/2014/main" id="{E335B44E-2D76-45E9-B4EA-F2BF8238A170}"/>
                </a:ext>
              </a:extLst>
            </p:cNvPr>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 name="Shape 853">
              <a:extLst>
                <a:ext uri="{FF2B5EF4-FFF2-40B4-BE49-F238E27FC236}">
                  <a16:creationId xmlns:a16="http://schemas.microsoft.com/office/drawing/2014/main" id="{2088BA52-F852-4AB7-A9E6-F16E14871D09}"/>
                </a:ext>
              </a:extLst>
            </p:cNvPr>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 name="Shape 854">
              <a:extLst>
                <a:ext uri="{FF2B5EF4-FFF2-40B4-BE49-F238E27FC236}">
                  <a16:creationId xmlns:a16="http://schemas.microsoft.com/office/drawing/2014/main" id="{A1E07908-B6AD-4A53-BA0C-DB9C2E47A9A2}"/>
                </a:ext>
              </a:extLst>
            </p:cNvPr>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1026" name="Picture 2" descr="Resultado de imagem para gif de volta para o futuro">
            <a:extLst>
              <a:ext uri="{FF2B5EF4-FFF2-40B4-BE49-F238E27FC236}">
                <a16:creationId xmlns:a16="http://schemas.microsoft.com/office/drawing/2014/main" id="{14E78CDB-2456-4A9A-AA15-C7BEB138022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98453" y="2149693"/>
            <a:ext cx="6347093" cy="2538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4" name="Picture 2" descr="Resultado de imagem para TRANSIT ELEVATED BUS">
            <a:extLst>
              <a:ext uri="{FF2B5EF4-FFF2-40B4-BE49-F238E27FC236}">
                <a16:creationId xmlns:a16="http://schemas.microsoft.com/office/drawing/2014/main" id="{A4ED649F-F732-4CF3-B11C-7C72B9C3D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 y="4113274"/>
            <a:ext cx="1853184" cy="1042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m relacionada">
            <a:extLst>
              <a:ext uri="{FF2B5EF4-FFF2-40B4-BE49-F238E27FC236}">
                <a16:creationId xmlns:a16="http://schemas.microsoft.com/office/drawing/2014/main" id="{5231806D-10CB-4A6A-B217-0B09950B0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9482" y="4113274"/>
            <a:ext cx="1947400" cy="10521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m para bandeira china">
            <a:extLst>
              <a:ext uri="{FF2B5EF4-FFF2-40B4-BE49-F238E27FC236}">
                <a16:creationId xmlns:a16="http://schemas.microsoft.com/office/drawing/2014/main" id="{D7DD4243-0BA7-4A27-AD7C-BCC47985E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25" y="-10633"/>
            <a:ext cx="1548460" cy="10282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m para bandeira china">
            <a:extLst>
              <a:ext uri="{FF2B5EF4-FFF2-40B4-BE49-F238E27FC236}">
                <a16:creationId xmlns:a16="http://schemas.microsoft.com/office/drawing/2014/main" id="{75FEB9B5-4B6A-43D2-9DE7-BB2C75F8F6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648" y="-10633"/>
            <a:ext cx="1540506" cy="10282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transit elevated bus">
            <a:extLst>
              <a:ext uri="{FF2B5EF4-FFF2-40B4-BE49-F238E27FC236}">
                <a16:creationId xmlns:a16="http://schemas.microsoft.com/office/drawing/2014/main" id="{357896BE-E907-4671-91D7-34B2F59550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6241" y="4113274"/>
            <a:ext cx="1667866" cy="10302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transit eleveted bus">
            <a:extLst>
              <a:ext uri="{FF2B5EF4-FFF2-40B4-BE49-F238E27FC236}">
                <a16:creationId xmlns:a16="http://schemas.microsoft.com/office/drawing/2014/main" id="{422D6FDF-77D3-4F2D-A903-9F376EBB13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1" y="-10633"/>
            <a:ext cx="1864293" cy="102827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m relacionada">
            <a:extLst>
              <a:ext uri="{FF2B5EF4-FFF2-40B4-BE49-F238E27FC236}">
                <a16:creationId xmlns:a16="http://schemas.microsoft.com/office/drawing/2014/main" id="{4D6F11A9-AFC8-4C45-84D5-8C37ECE15C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5647" y="4113274"/>
            <a:ext cx="1555463" cy="104558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286">
            <a:extLst>
              <a:ext uri="{FF2B5EF4-FFF2-40B4-BE49-F238E27FC236}">
                <a16:creationId xmlns:a16="http://schemas.microsoft.com/office/drawing/2014/main" id="{20C661E8-8D5D-45A6-AE22-B51A9EE23329}"/>
              </a:ext>
            </a:extLst>
          </p:cNvPr>
          <p:cNvSpPr txBox="1">
            <a:spLocks/>
          </p:cNvSpPr>
          <p:nvPr/>
        </p:nvSpPr>
        <p:spPr>
          <a:xfrm>
            <a:off x="2045895" y="1787012"/>
            <a:ext cx="5052060" cy="155689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198A9"/>
              </a:buClr>
              <a:buSzPct val="100000"/>
              <a:buFont typeface="Muli"/>
              <a:buNone/>
              <a:defRPr sz="1400" b="0" i="0" u="none" strike="noStrike" cap="none">
                <a:solidFill>
                  <a:srgbClr val="7198A9"/>
                </a:solidFill>
                <a:latin typeface="Muli"/>
                <a:ea typeface="Muli"/>
                <a:cs typeface="Muli"/>
                <a:sym typeface="Muli"/>
              </a:defRPr>
            </a:lvl1pPr>
            <a:lvl2pPr marR="0" lvl="1" algn="ctr" rtl="0">
              <a:lnSpc>
                <a:spcPct val="100000"/>
              </a:lnSpc>
              <a:spcBef>
                <a:spcPts val="0"/>
              </a:spcBef>
              <a:spcAft>
                <a:spcPts val="0"/>
              </a:spcAft>
              <a:buClr>
                <a:srgbClr val="7198A9"/>
              </a:buClr>
              <a:buSzPct val="100000"/>
              <a:buFont typeface="Muli"/>
              <a:buNone/>
              <a:defRPr sz="1400" b="0" i="0" u="none" strike="noStrike" cap="none">
                <a:solidFill>
                  <a:srgbClr val="7198A9"/>
                </a:solidFill>
                <a:latin typeface="Muli"/>
                <a:ea typeface="Muli"/>
                <a:cs typeface="Muli"/>
                <a:sym typeface="Muli"/>
              </a:defRPr>
            </a:lvl2pPr>
            <a:lvl3pPr marR="0" lvl="2" algn="ctr" rtl="0">
              <a:lnSpc>
                <a:spcPct val="100000"/>
              </a:lnSpc>
              <a:spcBef>
                <a:spcPts val="0"/>
              </a:spcBef>
              <a:spcAft>
                <a:spcPts val="0"/>
              </a:spcAft>
              <a:buClr>
                <a:srgbClr val="7198A9"/>
              </a:buClr>
              <a:buSzPct val="100000"/>
              <a:buFont typeface="Muli"/>
              <a:buNone/>
              <a:defRPr sz="1400" b="0" i="0" u="none" strike="noStrike" cap="none">
                <a:solidFill>
                  <a:srgbClr val="7198A9"/>
                </a:solidFill>
                <a:latin typeface="Muli"/>
                <a:ea typeface="Muli"/>
                <a:cs typeface="Muli"/>
                <a:sym typeface="Muli"/>
              </a:defRPr>
            </a:lvl3pPr>
            <a:lvl4pPr marR="0" lvl="3" algn="ctr" rtl="0">
              <a:lnSpc>
                <a:spcPct val="100000"/>
              </a:lnSpc>
              <a:spcBef>
                <a:spcPts val="0"/>
              </a:spcBef>
              <a:spcAft>
                <a:spcPts val="0"/>
              </a:spcAft>
              <a:buClr>
                <a:srgbClr val="7198A9"/>
              </a:buClr>
              <a:buSzPct val="100000"/>
              <a:buFont typeface="Muli"/>
              <a:buNone/>
              <a:defRPr sz="1400" b="0" i="0" u="none" strike="noStrike" cap="none">
                <a:solidFill>
                  <a:srgbClr val="7198A9"/>
                </a:solidFill>
                <a:latin typeface="Muli"/>
                <a:ea typeface="Muli"/>
                <a:cs typeface="Muli"/>
                <a:sym typeface="Muli"/>
              </a:defRPr>
            </a:lvl4pPr>
            <a:lvl5pPr marR="0" lvl="4" algn="ctr" rtl="0">
              <a:lnSpc>
                <a:spcPct val="100000"/>
              </a:lnSpc>
              <a:spcBef>
                <a:spcPts val="0"/>
              </a:spcBef>
              <a:spcAft>
                <a:spcPts val="0"/>
              </a:spcAft>
              <a:buClr>
                <a:srgbClr val="7198A9"/>
              </a:buClr>
              <a:buSzPct val="100000"/>
              <a:buFont typeface="Muli"/>
              <a:buNone/>
              <a:defRPr sz="1400" b="0" i="0" u="none" strike="noStrike" cap="none">
                <a:solidFill>
                  <a:srgbClr val="7198A9"/>
                </a:solidFill>
                <a:latin typeface="Muli"/>
                <a:ea typeface="Muli"/>
                <a:cs typeface="Muli"/>
                <a:sym typeface="Muli"/>
              </a:defRPr>
            </a:lvl5pPr>
            <a:lvl6pPr marR="0" lvl="5" algn="ctr" rtl="0">
              <a:lnSpc>
                <a:spcPct val="100000"/>
              </a:lnSpc>
              <a:spcBef>
                <a:spcPts val="0"/>
              </a:spcBef>
              <a:spcAft>
                <a:spcPts val="0"/>
              </a:spcAft>
              <a:buClr>
                <a:srgbClr val="7198A9"/>
              </a:buClr>
              <a:buSzPct val="100000"/>
              <a:buFont typeface="Muli"/>
              <a:buNone/>
              <a:defRPr sz="1400" b="0" i="0" u="none" strike="noStrike" cap="none">
                <a:solidFill>
                  <a:srgbClr val="7198A9"/>
                </a:solidFill>
                <a:latin typeface="Muli"/>
                <a:ea typeface="Muli"/>
                <a:cs typeface="Muli"/>
                <a:sym typeface="Muli"/>
              </a:defRPr>
            </a:lvl6pPr>
            <a:lvl7pPr marR="0" lvl="6" algn="ctr" rtl="0">
              <a:lnSpc>
                <a:spcPct val="100000"/>
              </a:lnSpc>
              <a:spcBef>
                <a:spcPts val="0"/>
              </a:spcBef>
              <a:spcAft>
                <a:spcPts val="0"/>
              </a:spcAft>
              <a:buClr>
                <a:srgbClr val="7198A9"/>
              </a:buClr>
              <a:buSzPct val="100000"/>
              <a:buFont typeface="Muli"/>
              <a:buNone/>
              <a:defRPr sz="1400" b="0" i="0" u="none" strike="noStrike" cap="none">
                <a:solidFill>
                  <a:srgbClr val="7198A9"/>
                </a:solidFill>
                <a:latin typeface="Muli"/>
                <a:ea typeface="Muli"/>
                <a:cs typeface="Muli"/>
                <a:sym typeface="Muli"/>
              </a:defRPr>
            </a:lvl7pPr>
            <a:lvl8pPr marR="0" lvl="7" algn="ctr" rtl="0">
              <a:lnSpc>
                <a:spcPct val="100000"/>
              </a:lnSpc>
              <a:spcBef>
                <a:spcPts val="0"/>
              </a:spcBef>
              <a:spcAft>
                <a:spcPts val="0"/>
              </a:spcAft>
              <a:buClr>
                <a:srgbClr val="7198A9"/>
              </a:buClr>
              <a:buSzPct val="100000"/>
              <a:buFont typeface="Muli"/>
              <a:buNone/>
              <a:defRPr sz="1400" b="0" i="0" u="none" strike="noStrike" cap="none">
                <a:solidFill>
                  <a:srgbClr val="7198A9"/>
                </a:solidFill>
                <a:latin typeface="Muli"/>
                <a:ea typeface="Muli"/>
                <a:cs typeface="Muli"/>
                <a:sym typeface="Muli"/>
              </a:defRPr>
            </a:lvl8pPr>
            <a:lvl9pPr marR="0" lvl="8" algn="ctr" rtl="0">
              <a:lnSpc>
                <a:spcPct val="100000"/>
              </a:lnSpc>
              <a:spcBef>
                <a:spcPts val="0"/>
              </a:spcBef>
              <a:spcAft>
                <a:spcPts val="0"/>
              </a:spcAft>
              <a:buClr>
                <a:srgbClr val="7198A9"/>
              </a:buClr>
              <a:buSzPct val="100000"/>
              <a:buFont typeface="Muli"/>
              <a:buNone/>
              <a:defRPr sz="1400" b="0" i="0" u="none" strike="noStrike" cap="none">
                <a:solidFill>
                  <a:srgbClr val="7198A9"/>
                </a:solidFill>
                <a:latin typeface="Muli"/>
                <a:ea typeface="Muli"/>
                <a:cs typeface="Muli"/>
                <a:sym typeface="Muli"/>
              </a:defRPr>
            </a:lvl9pPr>
          </a:lstStyle>
          <a:p>
            <a:r>
              <a:rPr lang="pt-BR" sz="3200" b="1" dirty="0">
                <a:solidFill>
                  <a:schemeClr val="tx1">
                    <a:lumMod val="85000"/>
                    <a:lumOff val="15000"/>
                  </a:schemeClr>
                </a:solidFill>
                <a:effectLst>
                  <a:outerShdw blurRad="38100" dist="38100" dir="2700000" algn="tl">
                    <a:srgbClr val="000000">
                      <a:alpha val="43137"/>
                    </a:srgbClr>
                  </a:outerShdw>
                </a:effectLst>
                <a:latin typeface="Maiandra GD" panose="020E0502030308020204" pitchFamily="34" charset="0"/>
              </a:rPr>
              <a:t>China </a:t>
            </a:r>
            <a:r>
              <a:rPr lang="pt-BR" sz="3200" b="1" dirty="0" err="1">
                <a:solidFill>
                  <a:schemeClr val="tx1">
                    <a:lumMod val="85000"/>
                    <a:lumOff val="15000"/>
                  </a:schemeClr>
                </a:solidFill>
                <a:effectLst>
                  <a:outerShdw blurRad="38100" dist="38100" dir="2700000" algn="tl">
                    <a:srgbClr val="000000">
                      <a:alpha val="43137"/>
                    </a:srgbClr>
                  </a:outerShdw>
                </a:effectLst>
                <a:latin typeface="Maiandra GD" panose="020E0502030308020204" pitchFamily="34" charset="0"/>
              </a:rPr>
              <a:t>and</a:t>
            </a:r>
            <a:r>
              <a:rPr lang="pt-BR" sz="3200" b="1" dirty="0">
                <a:solidFill>
                  <a:schemeClr val="tx1">
                    <a:lumMod val="85000"/>
                    <a:lumOff val="15000"/>
                  </a:schemeClr>
                </a:solidFill>
                <a:effectLst>
                  <a:outerShdw blurRad="38100" dist="38100" dir="2700000" algn="tl">
                    <a:srgbClr val="000000">
                      <a:alpha val="43137"/>
                    </a:srgbClr>
                  </a:outerShdw>
                </a:effectLst>
                <a:latin typeface="Maiandra GD" panose="020E0502030308020204" pitchFamily="34" charset="0"/>
              </a:rPr>
              <a:t> </a:t>
            </a:r>
            <a:r>
              <a:rPr lang="pt-BR" sz="3200" b="1" dirty="0" err="1">
                <a:solidFill>
                  <a:schemeClr val="tx1">
                    <a:lumMod val="85000"/>
                    <a:lumOff val="15000"/>
                  </a:schemeClr>
                </a:solidFill>
                <a:effectLst>
                  <a:outerShdw blurRad="38100" dist="38100" dir="2700000" algn="tl">
                    <a:srgbClr val="000000">
                      <a:alpha val="43137"/>
                    </a:srgbClr>
                  </a:outerShdw>
                </a:effectLst>
                <a:latin typeface="Maiandra GD" panose="020E0502030308020204" pitchFamily="34" charset="0"/>
              </a:rPr>
              <a:t>your</a:t>
            </a:r>
            <a:r>
              <a:rPr lang="pt-BR" sz="3200" b="1" dirty="0">
                <a:solidFill>
                  <a:schemeClr val="tx1">
                    <a:lumMod val="85000"/>
                    <a:lumOff val="15000"/>
                  </a:schemeClr>
                </a:solidFill>
                <a:effectLst>
                  <a:outerShdw blurRad="38100" dist="38100" dir="2700000" algn="tl">
                    <a:srgbClr val="000000">
                      <a:alpha val="43137"/>
                    </a:srgbClr>
                  </a:outerShdw>
                </a:effectLst>
                <a:latin typeface="Maiandra GD" panose="020E0502030308020204" pitchFamily="34" charset="0"/>
              </a:rPr>
              <a:t> Project </a:t>
            </a:r>
            <a:r>
              <a:rPr lang="pt-BR" sz="3200" b="1" dirty="0" err="1">
                <a:solidFill>
                  <a:schemeClr val="tx1">
                    <a:lumMod val="85000"/>
                    <a:lumOff val="15000"/>
                  </a:schemeClr>
                </a:solidFill>
                <a:effectLst>
                  <a:outerShdw blurRad="38100" dist="38100" dir="2700000" algn="tl">
                    <a:srgbClr val="000000">
                      <a:alpha val="43137"/>
                    </a:srgbClr>
                  </a:outerShdw>
                </a:effectLst>
                <a:latin typeface="Maiandra GD" panose="020E0502030308020204" pitchFamily="34" charset="0"/>
              </a:rPr>
              <a:t>of</a:t>
            </a:r>
            <a:r>
              <a:rPr lang="pt-BR" sz="3200" b="1" dirty="0">
                <a:solidFill>
                  <a:schemeClr val="tx1">
                    <a:lumMod val="85000"/>
                    <a:lumOff val="15000"/>
                  </a:schemeClr>
                </a:solidFill>
                <a:effectLst>
                  <a:outerShdw blurRad="38100" dist="38100" dir="2700000" algn="tl">
                    <a:srgbClr val="000000">
                      <a:alpha val="43137"/>
                    </a:srgbClr>
                  </a:outerShdw>
                </a:effectLst>
                <a:latin typeface="Maiandra GD" panose="020E0502030308020204" pitchFamily="34" charset="0"/>
              </a:rPr>
              <a:t> </a:t>
            </a:r>
          </a:p>
          <a:p>
            <a:r>
              <a:rPr lang="pt-BR" sz="3200" b="1" dirty="0">
                <a:solidFill>
                  <a:schemeClr val="tx1">
                    <a:lumMod val="85000"/>
                    <a:lumOff val="15000"/>
                  </a:schemeClr>
                </a:solidFill>
                <a:effectLst>
                  <a:outerShdw blurRad="38100" dist="38100" dir="2700000" algn="tl">
                    <a:srgbClr val="000000">
                      <a:alpha val="43137"/>
                    </a:srgbClr>
                  </a:outerShdw>
                </a:effectLst>
                <a:latin typeface="Maiandra GD" panose="020E0502030308020204" pitchFamily="34" charset="0"/>
              </a:rPr>
              <a:t>TRANSIT ELEVATED BUS </a:t>
            </a:r>
            <a:endParaRPr lang="en" sz="3200" b="1" dirty="0">
              <a:solidFill>
                <a:schemeClr val="tx1">
                  <a:lumMod val="85000"/>
                  <a:lumOff val="15000"/>
                </a:schemeClr>
              </a:solidFill>
              <a:effectLst>
                <a:outerShdw blurRad="38100" dist="38100" dir="2700000" algn="tl">
                  <a:srgbClr val="000000">
                    <a:alpha val="43137"/>
                  </a:srgbClr>
                </a:outerShdw>
              </a:effectLst>
              <a:latin typeface="Maiandra GD" panose="020E0502030308020204" pitchFamily="34" charset="0"/>
            </a:endParaRPr>
          </a:p>
        </p:txBody>
      </p:sp>
      <p:pic>
        <p:nvPicPr>
          <p:cNvPr id="4106" name="Picture 10" descr="Resultado de imagem para transit eleveted bus">
            <a:extLst>
              <a:ext uri="{FF2B5EF4-FFF2-40B4-BE49-F238E27FC236}">
                <a16:creationId xmlns:a16="http://schemas.microsoft.com/office/drawing/2014/main" id="{D1F45459-4D12-4658-A767-09315B2F7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57252" y="0"/>
            <a:ext cx="1356855" cy="1017641"/>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9899AFED-C672-44ED-9C94-E935F4425028}"/>
              </a:ext>
            </a:extLst>
          </p:cNvPr>
          <p:cNvSpPr/>
          <p:nvPr/>
        </p:nvSpPr>
        <p:spPr>
          <a:xfrm>
            <a:off x="8175009" y="1937982"/>
            <a:ext cx="1039098" cy="21752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80E5F86B-D10A-44B0-98E7-510D4D986CC0}"/>
              </a:ext>
            </a:extLst>
          </p:cNvPr>
          <p:cNvSpPr/>
          <p:nvPr/>
        </p:nvSpPr>
        <p:spPr>
          <a:xfrm>
            <a:off x="-70257" y="3083047"/>
            <a:ext cx="1039098" cy="10302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BB1E908F-F993-4598-84D2-907E29B71C12}"/>
              </a:ext>
            </a:extLst>
          </p:cNvPr>
          <p:cNvSpPr/>
          <p:nvPr/>
        </p:nvSpPr>
        <p:spPr>
          <a:xfrm>
            <a:off x="6507143" y="4113273"/>
            <a:ext cx="1039098" cy="10302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0" name="Shape 768">
            <a:extLst>
              <a:ext uri="{FF2B5EF4-FFF2-40B4-BE49-F238E27FC236}">
                <a16:creationId xmlns:a16="http://schemas.microsoft.com/office/drawing/2014/main" id="{946313E7-7B99-4AA6-AB0E-E3C073B29B9B}"/>
              </a:ext>
            </a:extLst>
          </p:cNvPr>
          <p:cNvGrpSpPr/>
          <p:nvPr/>
        </p:nvGrpSpPr>
        <p:grpSpPr>
          <a:xfrm>
            <a:off x="268849" y="3437235"/>
            <a:ext cx="360886" cy="321850"/>
            <a:chOff x="3927500" y="301425"/>
            <a:chExt cx="461550" cy="411625"/>
          </a:xfrm>
        </p:grpSpPr>
        <p:sp>
          <p:nvSpPr>
            <p:cNvPr id="21" name="Shape 769">
              <a:extLst>
                <a:ext uri="{FF2B5EF4-FFF2-40B4-BE49-F238E27FC236}">
                  <a16:creationId xmlns:a16="http://schemas.microsoft.com/office/drawing/2014/main" id="{7D6EE860-A676-4336-931E-50B9D7194DF9}"/>
                </a:ext>
              </a:extLst>
            </p:cNvPr>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 name="Shape 770">
              <a:extLst>
                <a:ext uri="{FF2B5EF4-FFF2-40B4-BE49-F238E27FC236}">
                  <a16:creationId xmlns:a16="http://schemas.microsoft.com/office/drawing/2014/main" id="{35ED5290-AA9E-4F6B-995F-BC5426354204}"/>
                </a:ext>
              </a:extLst>
            </p:cNvPr>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 name="Shape 771">
              <a:extLst>
                <a:ext uri="{FF2B5EF4-FFF2-40B4-BE49-F238E27FC236}">
                  <a16:creationId xmlns:a16="http://schemas.microsoft.com/office/drawing/2014/main" id="{9EF1A9D4-034A-4C80-8D71-833146F94A16}"/>
                </a:ext>
              </a:extLst>
            </p:cNvPr>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 name="Shape 772">
              <a:extLst>
                <a:ext uri="{FF2B5EF4-FFF2-40B4-BE49-F238E27FC236}">
                  <a16:creationId xmlns:a16="http://schemas.microsoft.com/office/drawing/2014/main" id="{6EA27D96-5541-4338-8571-F131CE7A6FE4}"/>
                </a:ext>
              </a:extLst>
            </p:cNvPr>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773">
              <a:extLst>
                <a:ext uri="{FF2B5EF4-FFF2-40B4-BE49-F238E27FC236}">
                  <a16:creationId xmlns:a16="http://schemas.microsoft.com/office/drawing/2014/main" id="{147A5DDB-A701-4425-8679-C4016B60B818}"/>
                </a:ext>
              </a:extLst>
            </p:cNvPr>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774">
              <a:extLst>
                <a:ext uri="{FF2B5EF4-FFF2-40B4-BE49-F238E27FC236}">
                  <a16:creationId xmlns:a16="http://schemas.microsoft.com/office/drawing/2014/main" id="{01E95758-4C6F-4AE8-BC05-2634C94FD6FA}"/>
                </a:ext>
              </a:extLst>
            </p:cNvPr>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775">
              <a:extLst>
                <a:ext uri="{FF2B5EF4-FFF2-40B4-BE49-F238E27FC236}">
                  <a16:creationId xmlns:a16="http://schemas.microsoft.com/office/drawing/2014/main" id="{763B0466-349D-4025-AD70-8AFF19230317}"/>
                </a:ext>
              </a:extLst>
            </p:cNvPr>
            <p:cNvSpPr/>
            <p:nvPr/>
          </p:nvSpPr>
          <p:spPr>
            <a:xfrm>
              <a:off x="3970725" y="558375"/>
              <a:ext cx="1850" cy="12200"/>
            </a:xfrm>
            <a:custGeom>
              <a:avLst/>
              <a:gdLst/>
              <a:ahLst/>
              <a:cxnLst/>
              <a:rect l="0" t="0" r="0" b="0"/>
              <a:pathLst>
                <a:path w="74" h="488" fill="none" extrusionOk="0">
                  <a:moveTo>
                    <a:pt x="0" y="488"/>
                  </a:moveTo>
                  <a:lnTo>
                    <a:pt x="73"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776">
              <a:extLst>
                <a:ext uri="{FF2B5EF4-FFF2-40B4-BE49-F238E27FC236}">
                  <a16:creationId xmlns:a16="http://schemas.microsoft.com/office/drawing/2014/main" id="{C2027505-54A8-4CF6-A3BE-F46252F54276}"/>
                </a:ext>
              </a:extLst>
            </p:cNvPr>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777">
              <a:extLst>
                <a:ext uri="{FF2B5EF4-FFF2-40B4-BE49-F238E27FC236}">
                  <a16:creationId xmlns:a16="http://schemas.microsoft.com/office/drawing/2014/main" id="{1FEAAF20-EC31-4D3F-A130-54DD332592A8}"/>
                </a:ext>
              </a:extLst>
            </p:cNvPr>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 name="Shape 778">
              <a:extLst>
                <a:ext uri="{FF2B5EF4-FFF2-40B4-BE49-F238E27FC236}">
                  <a16:creationId xmlns:a16="http://schemas.microsoft.com/office/drawing/2014/main" id="{DBF3EF3D-B377-4F49-9C0B-46AF61E2BB2A}"/>
                </a:ext>
              </a:extLst>
            </p:cNvPr>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 name="Shape 779">
              <a:extLst>
                <a:ext uri="{FF2B5EF4-FFF2-40B4-BE49-F238E27FC236}">
                  <a16:creationId xmlns:a16="http://schemas.microsoft.com/office/drawing/2014/main" id="{D0335E78-E1B3-45E2-B339-9670349AF5FC}"/>
                </a:ext>
              </a:extLst>
            </p:cNvPr>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780">
              <a:extLst>
                <a:ext uri="{FF2B5EF4-FFF2-40B4-BE49-F238E27FC236}">
                  <a16:creationId xmlns:a16="http://schemas.microsoft.com/office/drawing/2014/main" id="{83B9EF5A-38CA-4785-9600-2E3EF796E784}"/>
                </a:ext>
              </a:extLst>
            </p:cNvPr>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781">
              <a:extLst>
                <a:ext uri="{FF2B5EF4-FFF2-40B4-BE49-F238E27FC236}">
                  <a16:creationId xmlns:a16="http://schemas.microsoft.com/office/drawing/2014/main" id="{3627C720-0360-4555-B158-4B99D6A71275}"/>
                </a:ext>
              </a:extLst>
            </p:cNvPr>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 name="Shape 782">
              <a:extLst>
                <a:ext uri="{FF2B5EF4-FFF2-40B4-BE49-F238E27FC236}">
                  <a16:creationId xmlns:a16="http://schemas.microsoft.com/office/drawing/2014/main" id="{9E97EB2C-E764-4FA8-88CE-897678200201}"/>
                </a:ext>
              </a:extLst>
            </p:cNvPr>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 name="Shape 783">
              <a:extLst>
                <a:ext uri="{FF2B5EF4-FFF2-40B4-BE49-F238E27FC236}">
                  <a16:creationId xmlns:a16="http://schemas.microsoft.com/office/drawing/2014/main" id="{AF9A0096-89F0-4C2C-93E1-81C194EE0024}"/>
                </a:ext>
              </a:extLst>
            </p:cNvPr>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 name="Shape 784">
              <a:extLst>
                <a:ext uri="{FF2B5EF4-FFF2-40B4-BE49-F238E27FC236}">
                  <a16:creationId xmlns:a16="http://schemas.microsoft.com/office/drawing/2014/main" id="{0C83F0BB-9F78-415F-82AC-548FD80537D8}"/>
                </a:ext>
              </a:extLst>
            </p:cNvPr>
            <p:cNvSpPr/>
            <p:nvPr/>
          </p:nvSpPr>
          <p:spPr>
            <a:xfrm>
              <a:off x="4141800" y="502975"/>
              <a:ext cx="3700" cy="11600"/>
            </a:xfrm>
            <a:custGeom>
              <a:avLst/>
              <a:gdLst/>
              <a:ahLst/>
              <a:cxnLst/>
              <a:rect l="0" t="0" r="0" b="0"/>
              <a:pathLst>
                <a:path w="148" h="464" fill="none" extrusionOk="0">
                  <a:moveTo>
                    <a:pt x="1" y="0"/>
                  </a:moveTo>
                  <a:lnTo>
                    <a:pt x="147" y="463"/>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 name="Shape 785">
              <a:extLst>
                <a:ext uri="{FF2B5EF4-FFF2-40B4-BE49-F238E27FC236}">
                  <a16:creationId xmlns:a16="http://schemas.microsoft.com/office/drawing/2014/main" id="{7F33754A-2822-436C-ACEA-73CF187F9521}"/>
                </a:ext>
              </a:extLst>
            </p:cNvPr>
            <p:cNvSpPr/>
            <p:nvPr/>
          </p:nvSpPr>
          <p:spPr>
            <a:xfrm>
              <a:off x="4150950" y="533425"/>
              <a:ext cx="3675" cy="11575"/>
            </a:xfrm>
            <a:custGeom>
              <a:avLst/>
              <a:gdLst/>
              <a:ahLst/>
              <a:cxnLst/>
              <a:rect l="0" t="0" r="0" b="0"/>
              <a:pathLst>
                <a:path w="147" h="463" fill="none" extrusionOk="0">
                  <a:moveTo>
                    <a:pt x="0" y="0"/>
                  </a:moveTo>
                  <a:lnTo>
                    <a:pt x="146" y="463"/>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 name="Shape 786">
              <a:extLst>
                <a:ext uri="{FF2B5EF4-FFF2-40B4-BE49-F238E27FC236}">
                  <a16:creationId xmlns:a16="http://schemas.microsoft.com/office/drawing/2014/main" id="{4F2FFD48-7907-4858-B015-3DCF47900F40}"/>
                </a:ext>
              </a:extLst>
            </p:cNvPr>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 name="Shape 787">
              <a:extLst>
                <a:ext uri="{FF2B5EF4-FFF2-40B4-BE49-F238E27FC236}">
                  <a16:creationId xmlns:a16="http://schemas.microsoft.com/office/drawing/2014/main" id="{CBD2F1BF-9A1F-4129-8621-D8920D95007F}"/>
                </a:ext>
              </a:extLst>
            </p:cNvPr>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0" name="Shape 788">
              <a:extLst>
                <a:ext uri="{FF2B5EF4-FFF2-40B4-BE49-F238E27FC236}">
                  <a16:creationId xmlns:a16="http://schemas.microsoft.com/office/drawing/2014/main" id="{14550C78-B70B-4C5F-8CD7-45B813073318}"/>
                </a:ext>
              </a:extLst>
            </p:cNvPr>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 name="Shape 789">
              <a:extLst>
                <a:ext uri="{FF2B5EF4-FFF2-40B4-BE49-F238E27FC236}">
                  <a16:creationId xmlns:a16="http://schemas.microsoft.com/office/drawing/2014/main" id="{684FFD46-FA49-4FD7-8629-34526C3700DA}"/>
                </a:ext>
              </a:extLst>
            </p:cNvPr>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2" name="Shape 790">
              <a:extLst>
                <a:ext uri="{FF2B5EF4-FFF2-40B4-BE49-F238E27FC236}">
                  <a16:creationId xmlns:a16="http://schemas.microsoft.com/office/drawing/2014/main" id="{18872D7A-FE7C-418E-8367-F1FB8CA118BC}"/>
                </a:ext>
              </a:extLst>
            </p:cNvPr>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3" name="Shape 791">
              <a:extLst>
                <a:ext uri="{FF2B5EF4-FFF2-40B4-BE49-F238E27FC236}">
                  <a16:creationId xmlns:a16="http://schemas.microsoft.com/office/drawing/2014/main" id="{50EEF74E-3256-4BFB-A44E-31EFB5EE55CA}"/>
                </a:ext>
              </a:extLst>
            </p:cNvPr>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4" name="Shape 792">
              <a:extLst>
                <a:ext uri="{FF2B5EF4-FFF2-40B4-BE49-F238E27FC236}">
                  <a16:creationId xmlns:a16="http://schemas.microsoft.com/office/drawing/2014/main" id="{29A648DC-CC07-4C5A-9C4E-5A416B202DE2}"/>
                </a:ext>
              </a:extLst>
            </p:cNvPr>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5" name="Shape 793">
              <a:extLst>
                <a:ext uri="{FF2B5EF4-FFF2-40B4-BE49-F238E27FC236}">
                  <a16:creationId xmlns:a16="http://schemas.microsoft.com/office/drawing/2014/main" id="{BBD9021E-0EC4-47EC-A83D-0FD651E27D72}"/>
                </a:ext>
              </a:extLst>
            </p:cNvPr>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 name="Shape 794">
              <a:extLst>
                <a:ext uri="{FF2B5EF4-FFF2-40B4-BE49-F238E27FC236}">
                  <a16:creationId xmlns:a16="http://schemas.microsoft.com/office/drawing/2014/main" id="{892BFBB7-A358-4B0D-BD60-A7B609D72277}"/>
                </a:ext>
              </a:extLst>
            </p:cNvPr>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 name="Shape 795">
              <a:extLst>
                <a:ext uri="{FF2B5EF4-FFF2-40B4-BE49-F238E27FC236}">
                  <a16:creationId xmlns:a16="http://schemas.microsoft.com/office/drawing/2014/main" id="{0FC1B9BE-73D3-459B-B53F-627619C0DB9E}"/>
                </a:ext>
              </a:extLst>
            </p:cNvPr>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xmlns:p15="http://schemas.microsoft.com/office/powerpoint/2012/main">
    <mc:Choice Requires="p15">
      <p:transition spd="med">
        <p15:prstTrans prst="drap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hinâ's Futuristic 'Straddling Bus'">
            <a:hlinkClick r:id="" action="ppaction://media"/>
            <a:extLst>
              <a:ext uri="{FF2B5EF4-FFF2-40B4-BE49-F238E27FC236}">
                <a16:creationId xmlns:a16="http://schemas.microsoft.com/office/drawing/2014/main" id="{4B761210-099C-449B-B1F4-CBFC733F70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8243048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77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m para POPULAÃÃO CHINESA">
            <a:extLst>
              <a:ext uri="{FF2B5EF4-FFF2-40B4-BE49-F238E27FC236}">
                <a16:creationId xmlns:a16="http://schemas.microsoft.com/office/drawing/2014/main" id="{27632EEE-F7AA-4AA7-A866-C23538CCC4D9}"/>
              </a:ext>
            </a:extLst>
          </p:cNvPr>
          <p:cNvPicPr>
            <a:picLocks noGrp="1" noChangeAspect="1" noChangeArrowheads="1"/>
          </p:cNvPicPr>
          <p:nvPr>
            <p:ph type="pic" idx="11"/>
          </p:nvPr>
        </p:nvPicPr>
        <p:blipFill>
          <a:blip r:embed="rId2">
            <a:extLst>
              <a:ext uri="{28A0092B-C50C-407E-A947-70E740481C1C}">
                <a14:useLocalDpi xmlns:a14="http://schemas.microsoft.com/office/drawing/2010/main" val="0"/>
              </a:ext>
            </a:extLst>
          </a:blip>
          <a:srcRect l="16624" r="16624"/>
          <a:stretch>
            <a:fillRect/>
          </a:stretch>
        </p:blipFill>
        <p:spPr bwMode="auto">
          <a:xfrm>
            <a:off x="3708063" y="-1"/>
            <a:ext cx="1625444" cy="16254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m relacionada">
            <a:extLst>
              <a:ext uri="{FF2B5EF4-FFF2-40B4-BE49-F238E27FC236}">
                <a16:creationId xmlns:a16="http://schemas.microsoft.com/office/drawing/2014/main" id="{45F5DE28-1B09-42D6-8897-FE7AD2B2811A}"/>
              </a:ext>
            </a:extLst>
          </p:cNvPr>
          <p:cNvPicPr>
            <a:picLocks noGrp="1" noChangeAspect="1" noChangeArrowheads="1"/>
          </p:cNvPicPr>
          <p:nvPr>
            <p:ph type="pic" idx="10"/>
          </p:nvPr>
        </p:nvPicPr>
        <p:blipFill>
          <a:blip r:embed="rId3">
            <a:extLst>
              <a:ext uri="{28A0092B-C50C-407E-A947-70E740481C1C}">
                <a14:useLocalDpi xmlns:a14="http://schemas.microsoft.com/office/drawing/2010/main" val="0"/>
              </a:ext>
            </a:extLst>
          </a:blip>
          <a:srcRect l="18750" r="187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m para terrafic china">
            <a:extLst>
              <a:ext uri="{FF2B5EF4-FFF2-40B4-BE49-F238E27FC236}">
                <a16:creationId xmlns:a16="http://schemas.microsoft.com/office/drawing/2014/main" id="{EDA879CF-077C-4840-BF10-25DDCA86DC71}"/>
              </a:ext>
            </a:extLst>
          </p:cNvPr>
          <p:cNvPicPr>
            <a:picLocks noGrp="1" noChangeAspect="1" noChangeArrowheads="1"/>
          </p:cNvPicPr>
          <p:nvPr>
            <p:ph type="pic" idx="1"/>
          </p:nvPr>
        </p:nvPicPr>
        <p:blipFill>
          <a:blip r:embed="rId4">
            <a:extLst>
              <a:ext uri="{28A0092B-C50C-407E-A947-70E740481C1C}">
                <a14:useLocalDpi xmlns:a14="http://schemas.microsoft.com/office/drawing/2010/main" val="0"/>
              </a:ext>
            </a:extLst>
          </a:blip>
          <a:srcRect l="14789" r="14789"/>
          <a:stretch>
            <a:fillRect/>
          </a:stretch>
        </p:blipFill>
        <p:spPr bwMode="auto">
          <a:xfrm>
            <a:off x="5333507" y="1595871"/>
            <a:ext cx="2382991" cy="21156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p:cNvSpPr txBox="1">
            <a:spLocks/>
          </p:cNvSpPr>
          <p:nvPr/>
        </p:nvSpPr>
        <p:spPr>
          <a:xfrm>
            <a:off x="1068829" y="197761"/>
            <a:ext cx="1625444" cy="633984"/>
          </a:xfrm>
          <a:prstGeom prst="rect">
            <a:avLst/>
          </a:prstGeom>
          <a:solidFill>
            <a:srgbClr val="66CCFF"/>
          </a:solidFill>
          <a:ln>
            <a:noFill/>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a:solidFill>
                  <a:schemeClr val="tx1">
                    <a:lumMod val="95000"/>
                    <a:lumOff val="5000"/>
                  </a:schemeClr>
                </a:solidFill>
                <a:effectLst>
                  <a:outerShdw blurRad="38100" dist="38100" dir="2700000" algn="tl">
                    <a:srgbClr val="000000">
                      <a:alpha val="43137"/>
                    </a:srgbClr>
                  </a:outerShdw>
                </a:effectLst>
                <a:latin typeface="Maiandra GD" panose="020E0502030308020204" pitchFamily="34" charset="0"/>
                <a:cs typeface="Arial" pitchFamily="34" charset="0"/>
              </a:rPr>
              <a:t>CHINA:</a:t>
            </a:r>
            <a:endParaRPr lang="ko-KR" altLang="en-US" b="1" dirty="0">
              <a:solidFill>
                <a:schemeClr val="tx1">
                  <a:lumMod val="95000"/>
                  <a:lumOff val="5000"/>
                </a:schemeClr>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sp>
        <p:nvSpPr>
          <p:cNvPr id="24" name="TextBox 23"/>
          <p:cNvSpPr txBox="1"/>
          <p:nvPr/>
        </p:nvSpPr>
        <p:spPr>
          <a:xfrm>
            <a:off x="294365" y="1962642"/>
            <a:ext cx="3312528" cy="830997"/>
          </a:xfrm>
          <a:prstGeom prst="rect">
            <a:avLst/>
          </a:prstGeom>
          <a:solidFill>
            <a:srgbClr val="66FF99"/>
          </a:solidFill>
          <a:effectLst>
            <a:reflection blurRad="6350" stA="52000" endA="300" endPos="35000" dir="5400000" sy="-100000" algn="bl" rotWithShape="0"/>
          </a:effectLst>
        </p:spPr>
        <p:txBody>
          <a:bodyPr wrap="square" rtlCol="0">
            <a:spAutoFit/>
          </a:bodyPr>
          <a:lstStyle/>
          <a:p>
            <a:pPr algn="ctr"/>
            <a:r>
              <a:rPr lang="en-US" sz="2400" b="1" dirty="0">
                <a:effectLst>
                  <a:outerShdw blurRad="38100" dist="38100" dir="2700000" algn="tl">
                    <a:srgbClr val="000000">
                      <a:alpha val="43137"/>
                    </a:srgbClr>
                  </a:outerShdw>
                </a:effectLst>
                <a:latin typeface="Maiandra GD" panose="020E0502030308020204" pitchFamily="34" charset="0"/>
              </a:rPr>
              <a:t>Is the most populous country in the world.</a:t>
            </a:r>
            <a:endParaRPr lang="en-US" altLang="ko-KR" sz="2000" b="1" dirty="0">
              <a:solidFill>
                <a:schemeClr val="tx1">
                  <a:lumMod val="75000"/>
                  <a:lumOff val="25000"/>
                </a:schemeClr>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sp>
        <p:nvSpPr>
          <p:cNvPr id="26" name="Frame 25"/>
          <p:cNvSpPr/>
          <p:nvPr/>
        </p:nvSpPr>
        <p:spPr>
          <a:xfrm>
            <a:off x="5474208" y="1694688"/>
            <a:ext cx="2146206" cy="1934498"/>
          </a:xfrm>
          <a:prstGeom prst="frame">
            <a:avLst>
              <a:gd name="adj1" fmla="val 13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7" name="Frame 26"/>
          <p:cNvSpPr/>
          <p:nvPr/>
        </p:nvSpPr>
        <p:spPr>
          <a:xfrm>
            <a:off x="3800094" y="139491"/>
            <a:ext cx="1418082" cy="1384509"/>
          </a:xfrm>
          <a:prstGeom prst="frame">
            <a:avLst>
              <a:gd name="adj1" fmla="val 26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8" name="Frame 27"/>
          <p:cNvSpPr/>
          <p:nvPr/>
        </p:nvSpPr>
        <p:spPr>
          <a:xfrm>
            <a:off x="7796030" y="3794223"/>
            <a:ext cx="1255940" cy="1258555"/>
          </a:xfrm>
          <a:prstGeom prst="frame">
            <a:avLst>
              <a:gd name="adj1" fmla="val 26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Retângulo 1">
            <a:extLst>
              <a:ext uri="{FF2B5EF4-FFF2-40B4-BE49-F238E27FC236}">
                <a16:creationId xmlns:a16="http://schemas.microsoft.com/office/drawing/2014/main" id="{1E2C4CFE-8331-4431-8522-728DD24FD942}"/>
              </a:ext>
            </a:extLst>
          </p:cNvPr>
          <p:cNvSpPr/>
          <p:nvPr/>
        </p:nvSpPr>
        <p:spPr>
          <a:xfrm>
            <a:off x="2261273" y="3961836"/>
            <a:ext cx="2542740" cy="461664"/>
          </a:xfrm>
          <a:prstGeom prst="rect">
            <a:avLst/>
          </a:prstGeom>
          <a:solidFill>
            <a:schemeClr val="accent1">
              <a:lumMod val="50000"/>
            </a:schemeClr>
          </a:solidFill>
          <a:effectLst>
            <a:reflection blurRad="6350" stA="50000" endA="300" endPos="55500" dist="50800" dir="5400000" sy="-100000" algn="bl" rotWithShape="0"/>
          </a:effectLst>
        </p:spPr>
        <p:txBody>
          <a:bodyPr wrap="square">
            <a:spAutoFit/>
          </a:bodyPr>
          <a:lstStyle/>
          <a:p>
            <a:r>
              <a:rPr lang="pt-BR" sz="2400" b="1" dirty="0" err="1">
                <a:solidFill>
                  <a:schemeClr val="bg1"/>
                </a:solidFill>
                <a:effectLst>
                  <a:outerShdw blurRad="38100" dist="38100" dir="2700000" algn="tl">
                    <a:srgbClr val="000000">
                      <a:alpha val="43137"/>
                    </a:srgbClr>
                  </a:outerShdw>
                </a:effectLst>
                <a:latin typeface="Maiandra GD" panose="020E0502030308020204" pitchFamily="34" charset="0"/>
              </a:rPr>
              <a:t>Has</a:t>
            </a:r>
            <a:r>
              <a:rPr lang="pt-BR" sz="2400" b="1" dirty="0">
                <a:solidFill>
                  <a:schemeClr val="bg1"/>
                </a:solidFill>
                <a:effectLst>
                  <a:outerShdw blurRad="38100" dist="38100" dir="2700000" algn="tl">
                    <a:srgbClr val="000000">
                      <a:alpha val="43137"/>
                    </a:srgbClr>
                  </a:outerShdw>
                </a:effectLst>
                <a:latin typeface="Maiandra GD" panose="020E0502030308020204" pitchFamily="34" charset="0"/>
              </a:rPr>
              <a:t> a </a:t>
            </a:r>
            <a:r>
              <a:rPr lang="pt-BR" sz="2400" b="1" dirty="0" err="1">
                <a:solidFill>
                  <a:schemeClr val="bg1"/>
                </a:solidFill>
                <a:effectLst>
                  <a:outerShdw blurRad="38100" dist="38100" dir="2700000" algn="tl">
                    <a:srgbClr val="000000">
                      <a:alpha val="43137"/>
                    </a:srgbClr>
                  </a:outerShdw>
                </a:effectLst>
                <a:latin typeface="Maiandra GD" panose="020E0502030308020204" pitchFamily="34" charset="0"/>
              </a:rPr>
              <a:t>traffic</a:t>
            </a:r>
            <a:r>
              <a:rPr lang="pt-BR" sz="2400" b="1" dirty="0">
                <a:solidFill>
                  <a:schemeClr val="bg1"/>
                </a:solidFill>
                <a:effectLst>
                  <a:outerShdw blurRad="38100" dist="38100" dir="2700000" algn="tl">
                    <a:srgbClr val="000000">
                      <a:alpha val="43137"/>
                    </a:srgbClr>
                  </a:outerShdw>
                </a:effectLst>
                <a:latin typeface="Maiandra GD" panose="020E0502030308020204" pitchFamily="34" charset="0"/>
              </a:rPr>
              <a:t> jam.</a:t>
            </a:r>
          </a:p>
        </p:txBody>
      </p:sp>
      <p:cxnSp>
        <p:nvCxnSpPr>
          <p:cNvPr id="4" name="Conector: Curvo 3">
            <a:extLst>
              <a:ext uri="{FF2B5EF4-FFF2-40B4-BE49-F238E27FC236}">
                <a16:creationId xmlns:a16="http://schemas.microsoft.com/office/drawing/2014/main" id="{AA90FE70-B3E6-41A9-ACC4-95A4B4D8F022}"/>
              </a:ext>
            </a:extLst>
          </p:cNvPr>
          <p:cNvCxnSpPr>
            <a:cxnSpLocks/>
            <a:stCxn id="2" idx="0"/>
            <a:endCxn id="1026" idx="1"/>
          </p:cNvCxnSpPr>
          <p:nvPr/>
        </p:nvCxnSpPr>
        <p:spPr>
          <a:xfrm rot="5400000" flipH="1" flipV="1">
            <a:off x="3779001" y="2407330"/>
            <a:ext cx="1308148" cy="180086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o 21">
            <a:extLst>
              <a:ext uri="{FF2B5EF4-FFF2-40B4-BE49-F238E27FC236}">
                <a16:creationId xmlns:a16="http://schemas.microsoft.com/office/drawing/2014/main" id="{0687A367-8A44-4307-BD57-152C414CE80B}"/>
              </a:ext>
            </a:extLst>
          </p:cNvPr>
          <p:cNvCxnSpPr>
            <a:stCxn id="24" idx="3"/>
            <a:endCxn id="1028" idx="2"/>
          </p:cNvCxnSpPr>
          <p:nvPr/>
        </p:nvCxnSpPr>
        <p:spPr>
          <a:xfrm flipV="1">
            <a:off x="3606893" y="1625443"/>
            <a:ext cx="913892" cy="75269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632696"/>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75" fill="hold">
                                          <p:stCondLst>
                                            <p:cond delay="0"/>
                                          </p:stCondLst>
                                        </p:cTn>
                                        <p:tgtEl>
                                          <p:spTgt spid="24"/>
                                        </p:tgtEl>
                                        <p:attrNameLst>
                                          <p:attrName>r</p:attrName>
                                        </p:attrNameLst>
                                      </p:cBhvr>
                                    </p:animRot>
                                    <p:animRot by="-240000">
                                      <p:cBhvr>
                                        <p:cTn id="7" dur="150" fill="hold">
                                          <p:stCondLst>
                                            <p:cond delay="150"/>
                                          </p:stCondLst>
                                        </p:cTn>
                                        <p:tgtEl>
                                          <p:spTgt spid="24"/>
                                        </p:tgtEl>
                                        <p:attrNameLst>
                                          <p:attrName>r</p:attrName>
                                        </p:attrNameLst>
                                      </p:cBhvr>
                                    </p:animRot>
                                    <p:animRot by="240000">
                                      <p:cBhvr>
                                        <p:cTn id="8" dur="150" fill="hold">
                                          <p:stCondLst>
                                            <p:cond delay="300"/>
                                          </p:stCondLst>
                                        </p:cTn>
                                        <p:tgtEl>
                                          <p:spTgt spid="24"/>
                                        </p:tgtEl>
                                        <p:attrNameLst>
                                          <p:attrName>r</p:attrName>
                                        </p:attrNameLst>
                                      </p:cBhvr>
                                    </p:animRot>
                                    <p:animRot by="-240000">
                                      <p:cBhvr>
                                        <p:cTn id="9" dur="150" fill="hold">
                                          <p:stCondLst>
                                            <p:cond delay="450"/>
                                          </p:stCondLst>
                                        </p:cTn>
                                        <p:tgtEl>
                                          <p:spTgt spid="24"/>
                                        </p:tgtEl>
                                        <p:attrNameLst>
                                          <p:attrName>r</p:attrName>
                                        </p:attrNameLst>
                                      </p:cBhvr>
                                    </p:animRot>
                                    <p:animRot by="120000">
                                      <p:cBhvr>
                                        <p:cTn id="10" dur="150" fill="hold">
                                          <p:stCondLst>
                                            <p:cond delay="600"/>
                                          </p:stCondLst>
                                        </p:cTn>
                                        <p:tgtEl>
                                          <p:spTgt spid="24"/>
                                        </p:tgtEl>
                                        <p:attrNameLst>
                                          <p:attrName>r</p:attrName>
                                        </p:attrNameLst>
                                      </p:cBhvr>
                                    </p:animRot>
                                  </p:childTnLst>
                                </p:cTn>
                              </p:par>
                              <p:par>
                                <p:cTn id="11" presetID="32" presetClass="emph" presetSubtype="0" fill="hold" grpId="0" nodeType="withEffect">
                                  <p:stCondLst>
                                    <p:cond delay="0"/>
                                  </p:stCondLst>
                                  <p:childTnLst>
                                    <p:animRot by="120000">
                                      <p:cBhvr>
                                        <p:cTn id="12" dur="75" fill="hold">
                                          <p:stCondLst>
                                            <p:cond delay="0"/>
                                          </p:stCondLst>
                                        </p:cTn>
                                        <p:tgtEl>
                                          <p:spTgt spid="2"/>
                                        </p:tgtEl>
                                        <p:attrNameLst>
                                          <p:attrName>r</p:attrName>
                                        </p:attrNameLst>
                                      </p:cBhvr>
                                    </p:animRot>
                                    <p:animRot by="-240000">
                                      <p:cBhvr>
                                        <p:cTn id="13" dur="150" fill="hold">
                                          <p:stCondLst>
                                            <p:cond delay="150"/>
                                          </p:stCondLst>
                                        </p:cTn>
                                        <p:tgtEl>
                                          <p:spTgt spid="2"/>
                                        </p:tgtEl>
                                        <p:attrNameLst>
                                          <p:attrName>r</p:attrName>
                                        </p:attrNameLst>
                                      </p:cBhvr>
                                    </p:animRot>
                                    <p:animRot by="240000">
                                      <p:cBhvr>
                                        <p:cTn id="14" dur="150" fill="hold">
                                          <p:stCondLst>
                                            <p:cond delay="300"/>
                                          </p:stCondLst>
                                        </p:cTn>
                                        <p:tgtEl>
                                          <p:spTgt spid="2"/>
                                        </p:tgtEl>
                                        <p:attrNameLst>
                                          <p:attrName>r</p:attrName>
                                        </p:attrNameLst>
                                      </p:cBhvr>
                                    </p:animRot>
                                    <p:animRot by="-240000">
                                      <p:cBhvr>
                                        <p:cTn id="15" dur="150" fill="hold">
                                          <p:stCondLst>
                                            <p:cond delay="450"/>
                                          </p:stCondLst>
                                        </p:cTn>
                                        <p:tgtEl>
                                          <p:spTgt spid="2"/>
                                        </p:tgtEl>
                                        <p:attrNameLst>
                                          <p:attrName>r</p:attrName>
                                        </p:attrNameLst>
                                      </p:cBhvr>
                                    </p:animRot>
                                    <p:animRot by="120000">
                                      <p:cBhvr>
                                        <p:cTn id="16" dur="150" fill="hold">
                                          <p:stCondLst>
                                            <p:cond delay="6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Imagem relacionada">
            <a:extLst>
              <a:ext uri="{FF2B5EF4-FFF2-40B4-BE49-F238E27FC236}">
                <a16:creationId xmlns:a16="http://schemas.microsoft.com/office/drawing/2014/main" id="{585D29A6-4211-4AA1-B73F-C6F0E88BB623}"/>
              </a:ext>
            </a:extLst>
          </p:cNvPr>
          <p:cNvPicPr>
            <a:picLocks noGrp="1" noChangeAspect="1" noChangeArrowheads="1"/>
          </p:cNvPicPr>
          <p:nvPr>
            <p:ph type="pic" idx="1"/>
          </p:nvPr>
        </p:nvPicPr>
        <p:blipFill rotWithShape="1">
          <a:blip r:embed="rId2">
            <a:extLst>
              <a:ext uri="{BEBA8EAE-BF5A-486C-A8C5-ECC9F3942E4B}">
                <a14:imgProps xmlns:a14="http://schemas.microsoft.com/office/drawing/2010/main">
                  <a14:imgLayer r:embed="rId3">
                    <a14:imgEffect>
                      <a14:sharpenSoften amount="-1000"/>
                    </a14:imgEffect>
                    <a14:imgEffect>
                      <a14:brightnessContrast bright="5000"/>
                    </a14:imgEffect>
                  </a14:imgLayer>
                </a14:imgProps>
              </a:ext>
              <a:ext uri="{28A0092B-C50C-407E-A947-70E740481C1C}">
                <a14:useLocalDpi xmlns:a14="http://schemas.microsoft.com/office/drawing/2010/main" val="0"/>
              </a:ext>
            </a:extLst>
          </a:blip>
          <a:srcRect/>
          <a:stretch/>
        </p:blipFill>
        <p:spPr bwMode="auto">
          <a:xfrm>
            <a:off x="0" y="0"/>
            <a:ext cx="9144000" cy="5143500"/>
          </a:xfrm>
          <a:prstGeom prst="rect">
            <a:avLst/>
          </a:prstGeom>
          <a:ln>
            <a:noFill/>
          </a:ln>
          <a:effectLst>
            <a:glow rad="127000">
              <a:schemeClr val="accent1">
                <a:alpha val="0"/>
              </a:schemeClr>
            </a:glow>
            <a:outerShdw blurRad="50800" dist="38100" algn="l" rotWithShape="0">
              <a:prstClr val="black">
                <a:alpha val="40000"/>
              </a:prstClr>
            </a:outerShdw>
            <a:reflection endPos="0" dist="50800" dir="5400000" sy="-100000" algn="bl" rotWithShape="0"/>
            <a:softEdge rad="0"/>
          </a:effectLst>
          <a:extLst>
            <a:ext uri="{909E8E84-426E-40DD-AFC4-6F175D3DCCD1}">
              <a14:hiddenFill xmlns:a14="http://schemas.microsoft.com/office/drawing/2010/main">
                <a:solidFill>
                  <a:srgbClr val="FFFFFF"/>
                </a:solidFill>
              </a14:hiddenFill>
            </a:ext>
          </a:extLst>
        </p:spPr>
      </p:pic>
      <p:sp>
        <p:nvSpPr>
          <p:cNvPr id="13" name="Rectangle 12"/>
          <p:cNvSpPr/>
          <p:nvPr/>
        </p:nvSpPr>
        <p:spPr>
          <a:xfrm>
            <a:off x="325665" y="290022"/>
            <a:ext cx="4697439" cy="1331514"/>
          </a:xfrm>
          <a:prstGeom prst="rect">
            <a:avLst/>
          </a:prstGeom>
          <a:solidFill>
            <a:srgbClr val="002060"/>
          </a:solidFill>
          <a:ln>
            <a:noFill/>
          </a:ln>
          <a:effectLst>
            <a:glow rad="63500">
              <a:schemeClr val="accent1">
                <a:satMod val="175000"/>
                <a:alpha val="40000"/>
              </a:schemeClr>
            </a:glo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TextBox 13"/>
          <p:cNvSpPr txBox="1"/>
          <p:nvPr/>
        </p:nvSpPr>
        <p:spPr>
          <a:xfrm>
            <a:off x="429756" y="401795"/>
            <a:ext cx="4593348" cy="584775"/>
          </a:xfrm>
          <a:prstGeom prst="rect">
            <a:avLst/>
          </a:prstGeom>
          <a:noFill/>
        </p:spPr>
        <p:txBody>
          <a:bodyPr wrap="square" rtlCol="0">
            <a:spAutoFit/>
          </a:bodyPr>
          <a:lstStyle/>
          <a:p>
            <a:pPr algn="ctr"/>
            <a:r>
              <a:rPr lang="en-US" sz="1600" b="1" dirty="0">
                <a:solidFill>
                  <a:schemeClr val="bg1"/>
                </a:solidFill>
                <a:effectLst>
                  <a:outerShdw blurRad="38100" dist="38100" dir="2700000" algn="tl">
                    <a:srgbClr val="000000">
                      <a:alpha val="43137"/>
                    </a:srgbClr>
                  </a:outerShdw>
                </a:effectLst>
                <a:latin typeface="Maiandra GD" panose="020E0502030308020204" pitchFamily="34" charset="0"/>
              </a:rPr>
              <a:t>IN 2013 CHINA INTRODUCED THE TEB (TRANSIT ELEVATED BUS)</a:t>
            </a:r>
            <a:endParaRPr lang="pt-BR" sz="1600" b="1" dirty="0">
              <a:solidFill>
                <a:schemeClr val="bg1"/>
              </a:solidFill>
              <a:effectLst>
                <a:outerShdw blurRad="38100" dist="38100" dir="2700000" algn="tl">
                  <a:srgbClr val="000000">
                    <a:alpha val="43137"/>
                  </a:srgbClr>
                </a:outerShdw>
              </a:effectLst>
              <a:latin typeface="Maiandra GD" panose="020E0502030308020204" pitchFamily="34" charset="0"/>
            </a:endParaRPr>
          </a:p>
        </p:txBody>
      </p:sp>
      <p:sp>
        <p:nvSpPr>
          <p:cNvPr id="15" name="Frame 14"/>
          <p:cNvSpPr/>
          <p:nvPr/>
        </p:nvSpPr>
        <p:spPr>
          <a:xfrm>
            <a:off x="188640" y="122906"/>
            <a:ext cx="8766720" cy="4824536"/>
          </a:xfrm>
          <a:prstGeom prst="frame">
            <a:avLst>
              <a:gd name="adj1" fmla="val 100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8" name="Retângulo 17">
            <a:extLst>
              <a:ext uri="{FF2B5EF4-FFF2-40B4-BE49-F238E27FC236}">
                <a16:creationId xmlns:a16="http://schemas.microsoft.com/office/drawing/2014/main" id="{5F032374-EBB7-4F8F-9993-51B59ED4C492}"/>
              </a:ext>
            </a:extLst>
          </p:cNvPr>
          <p:cNvSpPr/>
          <p:nvPr/>
        </p:nvSpPr>
        <p:spPr>
          <a:xfrm>
            <a:off x="429756" y="1078685"/>
            <a:ext cx="4372984" cy="400110"/>
          </a:xfrm>
          <a:prstGeom prst="rect">
            <a:avLst/>
          </a:prstGeom>
        </p:spPr>
        <p:txBody>
          <a:bodyPr wrap="square">
            <a:spAutoFit/>
          </a:bodyPr>
          <a:lstStyle/>
          <a:p>
            <a:pPr algn="ctr"/>
            <a:r>
              <a:rPr lang="pt-BR" sz="2000" b="1" dirty="0" err="1">
                <a:solidFill>
                  <a:schemeClr val="bg1"/>
                </a:solidFill>
                <a:effectLst>
                  <a:outerShdw blurRad="38100" dist="38100" dir="2700000" algn="tl">
                    <a:srgbClr val="000000">
                      <a:alpha val="43137"/>
                    </a:srgbClr>
                  </a:outerShdw>
                </a:effectLst>
                <a:latin typeface="Maiandra GD" panose="020E0502030308020204" pitchFamily="34" charset="0"/>
              </a:rPr>
              <a:t>To</a:t>
            </a:r>
            <a:r>
              <a:rPr lang="pt-BR" sz="2000" b="1" dirty="0">
                <a:solidFill>
                  <a:schemeClr val="bg1"/>
                </a:solidFill>
                <a:effectLst>
                  <a:outerShdw blurRad="38100" dist="38100" dir="2700000" algn="tl">
                    <a:srgbClr val="000000">
                      <a:alpha val="43137"/>
                    </a:srgbClr>
                  </a:outerShdw>
                </a:effectLst>
                <a:latin typeface="Maiandra GD" panose="020E0502030308020204" pitchFamily="34" charset="0"/>
              </a:rPr>
              <a:t> </a:t>
            </a:r>
            <a:r>
              <a:rPr lang="pt-BR" sz="2000" b="1" dirty="0" err="1">
                <a:solidFill>
                  <a:schemeClr val="bg1"/>
                </a:solidFill>
                <a:effectLst>
                  <a:outerShdw blurRad="38100" dist="38100" dir="2700000" algn="tl">
                    <a:srgbClr val="000000">
                      <a:alpha val="43137"/>
                    </a:srgbClr>
                  </a:outerShdw>
                </a:effectLst>
                <a:latin typeface="Maiandra GD" panose="020E0502030308020204" pitchFamily="34" charset="0"/>
              </a:rPr>
              <a:t>free</a:t>
            </a:r>
            <a:r>
              <a:rPr lang="pt-BR" sz="2000" b="1" dirty="0">
                <a:solidFill>
                  <a:schemeClr val="bg1"/>
                </a:solidFill>
                <a:effectLst>
                  <a:outerShdw blurRad="38100" dist="38100" dir="2700000" algn="tl">
                    <a:srgbClr val="000000">
                      <a:alpha val="43137"/>
                    </a:srgbClr>
                  </a:outerShdw>
                </a:effectLst>
                <a:latin typeface="Maiandra GD" panose="020E0502030308020204" pitchFamily="34" charset="0"/>
              </a:rPr>
              <a:t> </a:t>
            </a:r>
            <a:r>
              <a:rPr lang="pt-BR" sz="2000" b="1" dirty="0" err="1">
                <a:solidFill>
                  <a:schemeClr val="bg1"/>
                </a:solidFill>
                <a:effectLst>
                  <a:outerShdw blurRad="38100" dist="38100" dir="2700000" algn="tl">
                    <a:srgbClr val="000000">
                      <a:alpha val="43137"/>
                    </a:srgbClr>
                  </a:outerShdw>
                </a:effectLst>
                <a:latin typeface="Maiandra GD" panose="020E0502030308020204" pitchFamily="34" charset="0"/>
              </a:rPr>
              <a:t>the</a:t>
            </a:r>
            <a:r>
              <a:rPr lang="pt-BR" sz="2000" b="1" dirty="0">
                <a:solidFill>
                  <a:schemeClr val="bg1"/>
                </a:solidFill>
                <a:effectLst>
                  <a:outerShdw blurRad="38100" dist="38100" dir="2700000" algn="tl">
                    <a:srgbClr val="000000">
                      <a:alpha val="43137"/>
                    </a:srgbClr>
                  </a:outerShdw>
                </a:effectLst>
                <a:latin typeface="Maiandra GD" panose="020E0502030308020204" pitchFamily="34" charset="0"/>
              </a:rPr>
              <a:t> </a:t>
            </a:r>
            <a:r>
              <a:rPr lang="pt-BR" sz="2000" b="1" dirty="0" err="1">
                <a:solidFill>
                  <a:schemeClr val="bg1"/>
                </a:solidFill>
                <a:effectLst>
                  <a:outerShdw blurRad="38100" dist="38100" dir="2700000" algn="tl">
                    <a:srgbClr val="000000">
                      <a:alpha val="43137"/>
                    </a:srgbClr>
                  </a:outerShdw>
                </a:effectLst>
                <a:latin typeface="Maiandra GD" panose="020E0502030308020204" pitchFamily="34" charset="0"/>
              </a:rPr>
              <a:t>chinese</a:t>
            </a:r>
            <a:r>
              <a:rPr lang="pt-BR" sz="2000" b="1" dirty="0">
                <a:solidFill>
                  <a:schemeClr val="bg1"/>
                </a:solidFill>
                <a:effectLst>
                  <a:outerShdw blurRad="38100" dist="38100" dir="2700000" algn="tl">
                    <a:srgbClr val="000000">
                      <a:alpha val="43137"/>
                    </a:srgbClr>
                  </a:outerShdw>
                </a:effectLst>
                <a:latin typeface="Maiandra GD" panose="020E0502030308020204" pitchFamily="34" charset="0"/>
              </a:rPr>
              <a:t> </a:t>
            </a:r>
            <a:r>
              <a:rPr lang="pt-BR" sz="2000" b="1" dirty="0" err="1">
                <a:solidFill>
                  <a:schemeClr val="bg1"/>
                </a:solidFill>
                <a:effectLst>
                  <a:outerShdw blurRad="38100" dist="38100" dir="2700000" algn="tl">
                    <a:srgbClr val="000000">
                      <a:alpha val="43137"/>
                    </a:srgbClr>
                  </a:outerShdw>
                </a:effectLst>
                <a:latin typeface="Maiandra GD" panose="020E0502030308020204" pitchFamily="34" charset="0"/>
              </a:rPr>
              <a:t>traffic</a:t>
            </a:r>
            <a:endParaRPr lang="pt-BR" sz="2000" b="1" dirty="0">
              <a:solidFill>
                <a:schemeClr val="bg1"/>
              </a:solidFill>
              <a:effectLst>
                <a:outerShdw blurRad="38100" dist="38100" dir="2700000" algn="tl">
                  <a:srgbClr val="000000">
                    <a:alpha val="43137"/>
                  </a:srgbClr>
                </a:outerShdw>
              </a:effectLst>
              <a:latin typeface="Maiandra GD" panose="020E0502030308020204" pitchFamily="34" charset="0"/>
            </a:endParaRPr>
          </a:p>
        </p:txBody>
      </p:sp>
    </p:spTree>
    <p:extLst>
      <p:ext uri="{BB962C8B-B14F-4D97-AF65-F5344CB8AC3E}">
        <p14:creationId xmlns:p14="http://schemas.microsoft.com/office/powerpoint/2010/main" val="3685261376"/>
      </p:ext>
    </p:extLst>
  </p:cSld>
  <p:clrMapOvr>
    <a:masterClrMapping/>
  </p:clrMapOvr>
  <mc:AlternateContent xmlns:mc="http://schemas.openxmlformats.org/markup-compatibility/2006" xmlns:p15="http://schemas.microsoft.com/office/powerpoint/2012/main">
    <mc:Choice Requires="p15">
      <p:transition spd="med">
        <p15:prstTrans prst="fractur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5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 Explicativo: Linha 1">
            <a:extLst>
              <a:ext uri="{FF2B5EF4-FFF2-40B4-BE49-F238E27FC236}">
                <a16:creationId xmlns:a16="http://schemas.microsoft.com/office/drawing/2014/main" id="{EACEE53E-FCFA-46A5-9B30-9F97DB1AA723}"/>
              </a:ext>
            </a:extLst>
          </p:cNvPr>
          <p:cNvSpPr/>
          <p:nvPr/>
        </p:nvSpPr>
        <p:spPr>
          <a:xfrm>
            <a:off x="3755759" y="973345"/>
            <a:ext cx="4425695" cy="830997"/>
          </a:xfrm>
          <a:prstGeom prst="borderCallout1">
            <a:avLst>
              <a:gd name="adj1" fmla="val 18750"/>
              <a:gd name="adj2" fmla="val -8333"/>
              <a:gd name="adj3" fmla="val 121730"/>
              <a:gd name="adj4" fmla="val -25893"/>
            </a:avLst>
          </a:prstGeom>
          <a:solidFill>
            <a:schemeClr val="accent5">
              <a:lumMod val="50000"/>
            </a:schemeClr>
          </a:solid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Maiandra GD" panose="020E0502030308020204" pitchFamily="34" charset="0"/>
              </a:rPr>
              <a:t>The inaugural run was conducted on a 300 </a:t>
            </a:r>
            <a:r>
              <a:rPr lang="en-US" sz="1600" b="1" dirty="0" err="1">
                <a:effectLst>
                  <a:outerShdw blurRad="38100" dist="38100" dir="2700000" algn="tl">
                    <a:srgbClr val="000000">
                      <a:alpha val="43137"/>
                    </a:srgbClr>
                  </a:outerShdw>
                </a:effectLst>
                <a:latin typeface="Maiandra GD" panose="020E0502030308020204" pitchFamily="34" charset="0"/>
              </a:rPr>
              <a:t>metre</a:t>
            </a:r>
            <a:r>
              <a:rPr lang="en-US" sz="1600" b="1" dirty="0">
                <a:effectLst>
                  <a:outerShdw blurRad="38100" dist="38100" dir="2700000" algn="tl">
                    <a:srgbClr val="000000">
                      <a:alpha val="43137"/>
                    </a:srgbClr>
                  </a:outerShdw>
                </a:effectLst>
                <a:latin typeface="Maiandra GD" panose="020E0502030308020204" pitchFamily="34" charset="0"/>
              </a:rPr>
              <a:t>-long track, separate from road traffic.</a:t>
            </a:r>
            <a:endParaRPr lang="pt-BR" sz="1600" b="1" dirty="0">
              <a:effectLst>
                <a:outerShdw blurRad="38100" dist="38100" dir="2700000" algn="tl">
                  <a:srgbClr val="000000">
                    <a:alpha val="43137"/>
                  </a:srgbClr>
                </a:outerShdw>
              </a:effectLst>
              <a:latin typeface="Maiandra GD" panose="020E0502030308020204" pitchFamily="34" charset="0"/>
            </a:endParaRPr>
          </a:p>
        </p:txBody>
      </p:sp>
      <p:sp>
        <p:nvSpPr>
          <p:cNvPr id="4" name="TextBox 3"/>
          <p:cNvSpPr txBox="1"/>
          <p:nvPr/>
        </p:nvSpPr>
        <p:spPr>
          <a:xfrm>
            <a:off x="121675" y="445999"/>
            <a:ext cx="3053720" cy="830997"/>
          </a:xfrm>
          <a:prstGeom prst="rect">
            <a:avLst/>
          </a:prstGeom>
          <a:solidFill>
            <a:srgbClr val="66FF99"/>
          </a:solidFill>
          <a:effectLst>
            <a:reflection blurRad="6350" stA="50000" endA="300" endPos="38500" dist="50800" dir="5400000" sy="-100000" algn="bl" rotWithShape="0"/>
            <a:softEdge rad="31750"/>
          </a:effectLst>
        </p:spPr>
        <p:txBody>
          <a:bodyPr wrap="square" rtlCol="0">
            <a:spAutoFit/>
          </a:bodyPr>
          <a:lstStyle/>
          <a:p>
            <a:pPr algn="ctr"/>
            <a:r>
              <a:rPr lang="en-US" sz="2400" b="1" dirty="0">
                <a:effectLst>
                  <a:outerShdw blurRad="38100" dist="38100" dir="2700000" algn="tl">
                    <a:srgbClr val="000000">
                      <a:alpha val="43137"/>
                    </a:srgbClr>
                  </a:outerShdw>
                </a:effectLst>
                <a:latin typeface="Maiandra GD" panose="020E0502030308020204" pitchFamily="34" charset="0"/>
              </a:rPr>
              <a:t>QINGHUANGDAO CITY</a:t>
            </a:r>
            <a:endParaRPr lang="ko-KR" altLang="en-US" sz="4800" b="1" dirty="0">
              <a:solidFill>
                <a:schemeClr val="accent2"/>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pic>
        <p:nvPicPr>
          <p:cNvPr id="1026" name="Picture 2" descr="Resultado de imagem para Qinhuangdao city Transit elevated bus">
            <a:extLst>
              <a:ext uri="{FF2B5EF4-FFF2-40B4-BE49-F238E27FC236}">
                <a16:creationId xmlns:a16="http://schemas.microsoft.com/office/drawing/2014/main" id="{E6675272-B3E5-4696-95F0-409414E6E1D3}"/>
              </a:ext>
            </a:extLst>
          </p:cNvPr>
          <p:cNvPicPr>
            <a:picLocks noGrp="1" noChangeAspect="1" noChangeArrowheads="1"/>
          </p:cNvPicPr>
          <p:nvPr>
            <p:ph type="pic" idx="10"/>
          </p:nvPr>
        </p:nvPicPr>
        <p:blipFill rotWithShape="1">
          <a:blip r:embed="rId2">
            <a:extLst>
              <a:ext uri="{28A0092B-C50C-407E-A947-70E740481C1C}">
                <a14:useLocalDpi xmlns:a14="http://schemas.microsoft.com/office/drawing/2010/main" val="0"/>
              </a:ext>
            </a:extLst>
          </a:blip>
          <a:srcRect l="33066" t="1134" r="20970" b="-1134"/>
          <a:stretch/>
        </p:blipFill>
        <p:spPr bwMode="auto">
          <a:xfrm>
            <a:off x="6973823" y="2127382"/>
            <a:ext cx="2170177" cy="30161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m relacionada">
            <a:extLst>
              <a:ext uri="{FF2B5EF4-FFF2-40B4-BE49-F238E27FC236}">
                <a16:creationId xmlns:a16="http://schemas.microsoft.com/office/drawing/2014/main" id="{2742609F-19A3-4F47-AF45-7B3BC616688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0722" y="1804342"/>
            <a:ext cx="3385995" cy="2255594"/>
          </a:xfrm>
          <a:prstGeom prst="rect">
            <a:avLst/>
          </a:prstGeom>
          <a:noFill/>
          <a:extLst>
            <a:ext uri="{909E8E84-426E-40DD-AFC4-6F175D3DCCD1}">
              <a14:hiddenFill xmlns:a14="http://schemas.microsoft.com/office/drawing/2010/main">
                <a:solidFill>
                  <a:srgbClr val="FFFFFF"/>
                </a:solidFill>
              </a14:hiddenFill>
            </a:ext>
          </a:extLst>
        </p:spPr>
      </p:pic>
      <p:sp>
        <p:nvSpPr>
          <p:cNvPr id="13" name="Balão de Pensamento: Nuvem 12">
            <a:extLst>
              <a:ext uri="{FF2B5EF4-FFF2-40B4-BE49-F238E27FC236}">
                <a16:creationId xmlns:a16="http://schemas.microsoft.com/office/drawing/2014/main" id="{54C1B603-65BB-4671-BD11-4EF6FD17658E}"/>
              </a:ext>
            </a:extLst>
          </p:cNvPr>
          <p:cNvSpPr/>
          <p:nvPr/>
        </p:nvSpPr>
        <p:spPr>
          <a:xfrm>
            <a:off x="3755760" y="2991529"/>
            <a:ext cx="2718192" cy="1714583"/>
          </a:xfrm>
          <a:prstGeom prst="cloudCallout">
            <a:avLst>
              <a:gd name="adj1" fmla="val 87980"/>
              <a:gd name="adj2" fmla="val -28416"/>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ysClr val="windowText" lastClr="000000"/>
                </a:solidFill>
                <a:effectLst>
                  <a:outerShdw blurRad="38100" dist="38100" dir="2700000" algn="tl">
                    <a:srgbClr val="000000">
                      <a:alpha val="43137"/>
                    </a:srgbClr>
                  </a:outerShdw>
                </a:effectLst>
                <a:latin typeface="Maiandra GD" panose="020E0502030308020204" pitchFamily="34" charset="0"/>
              </a:rPr>
              <a:t>In 2017 </a:t>
            </a:r>
            <a:r>
              <a:rPr lang="en" sz="2000" b="1" dirty="0">
                <a:solidFill>
                  <a:sysClr val="windowText" lastClr="000000"/>
                </a:solidFill>
                <a:effectLst>
                  <a:outerShdw blurRad="38100" dist="38100" dir="2700000" algn="tl">
                    <a:srgbClr val="000000">
                      <a:alpha val="43137"/>
                    </a:srgbClr>
                  </a:outerShdw>
                </a:effectLst>
                <a:latin typeface="Maiandra GD" panose="020E0502030308020204" pitchFamily="34" charset="0"/>
              </a:rPr>
              <a:t>the rails were removed</a:t>
            </a:r>
          </a:p>
        </p:txBody>
      </p:sp>
      <p:sp>
        <p:nvSpPr>
          <p:cNvPr id="15" name="Retângulo 14">
            <a:extLst>
              <a:ext uri="{FF2B5EF4-FFF2-40B4-BE49-F238E27FC236}">
                <a16:creationId xmlns:a16="http://schemas.microsoft.com/office/drawing/2014/main" id="{77013B15-52C1-403E-B33B-9694A1506118}"/>
              </a:ext>
            </a:extLst>
          </p:cNvPr>
          <p:cNvSpPr/>
          <p:nvPr/>
        </p:nvSpPr>
        <p:spPr>
          <a:xfrm>
            <a:off x="7428619" y="2927555"/>
            <a:ext cx="630292" cy="707886"/>
          </a:xfrm>
          <a:prstGeom prst="rect">
            <a:avLst/>
          </a:prstGeom>
        </p:spPr>
        <p:txBody>
          <a:bodyPr wrap="square">
            <a:spAutoFit/>
          </a:bodyPr>
          <a:lstStyle/>
          <a:p>
            <a:r>
              <a:rPr lang="en" sz="4000" b="1" dirty="0">
                <a:solidFill>
                  <a:srgbClr val="E46248"/>
                </a:solidFill>
                <a:latin typeface="Muli"/>
                <a:ea typeface="Muli"/>
                <a:cs typeface="Muli"/>
                <a:sym typeface="Muli"/>
              </a:rPr>
              <a:t>😒</a:t>
            </a:r>
            <a:endParaRPr lang="pt-BR" sz="4000" b="1" dirty="0">
              <a:solidFill>
                <a:srgbClr val="E46248"/>
              </a:solidFill>
            </a:endParaRPr>
          </a:p>
        </p:txBody>
      </p:sp>
    </p:spTree>
    <p:extLst>
      <p:ext uri="{BB962C8B-B14F-4D97-AF65-F5344CB8AC3E}">
        <p14:creationId xmlns:p14="http://schemas.microsoft.com/office/powerpoint/2010/main" val="3467474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500"/>
                                        <p:tgtEl>
                                          <p:spTgt spid="13"/>
                                        </p:tgtEl>
                                      </p:cBhvr>
                                    </p:animEffect>
                                  </p:childTnLst>
                                </p:cTn>
                              </p:par>
                            </p:childTnLst>
                          </p:cTn>
                        </p:par>
                        <p:par>
                          <p:cTn id="8" fill="hold">
                            <p:stCondLst>
                              <p:cond delay="500"/>
                            </p:stCondLst>
                            <p:childTnLst>
                              <p:par>
                                <p:cTn id="9" presetID="27" presetClass="emph" presetSubtype="0" fill="remove" grpId="0" nodeType="afterEffect">
                                  <p:stCondLst>
                                    <p:cond delay="0"/>
                                  </p:stCondLst>
                                  <p:childTnLst>
                                    <p:animClr clrSpc="rgb" dir="cw">
                                      <p:cBhvr override="childStyle">
                                        <p:cTn id="10" dur="250" autoRev="1" fill="remove"/>
                                        <p:tgtEl>
                                          <p:spTgt spid="2"/>
                                        </p:tgtEl>
                                        <p:attrNameLst>
                                          <p:attrName>style.color</p:attrName>
                                        </p:attrNameLst>
                                      </p:cBhvr>
                                      <p:to>
                                        <a:schemeClr val="bg1"/>
                                      </p:to>
                                    </p:animClr>
                                    <p:animClr clrSpc="rgb" dir="cw">
                                      <p:cBhvr>
                                        <p:cTn id="11" dur="250" autoRev="1" fill="remove"/>
                                        <p:tgtEl>
                                          <p:spTgt spid="2"/>
                                        </p:tgtEl>
                                        <p:attrNameLst>
                                          <p:attrName>fillcolor</p:attrName>
                                        </p:attrNameLst>
                                      </p:cBhvr>
                                      <p:to>
                                        <a:schemeClr val="bg1"/>
                                      </p:to>
                                    </p:animClr>
                                    <p:set>
                                      <p:cBhvr>
                                        <p:cTn id="12" dur="250" autoRev="1" fill="remove"/>
                                        <p:tgtEl>
                                          <p:spTgt spid="2"/>
                                        </p:tgtEl>
                                        <p:attrNameLst>
                                          <p:attrName>fill.type</p:attrName>
                                        </p:attrNameLst>
                                      </p:cBhvr>
                                      <p:to>
                                        <p:strVal val="solid"/>
                                      </p:to>
                                    </p:set>
                                    <p:set>
                                      <p:cBhvr>
                                        <p:cTn id="13"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m relacionada">
            <a:extLst>
              <a:ext uri="{FF2B5EF4-FFF2-40B4-BE49-F238E27FC236}">
                <a16:creationId xmlns:a16="http://schemas.microsoft.com/office/drawing/2014/main" id="{C2792E48-7E19-4A7C-9045-082D0A161718}"/>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15" b="15"/>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2" name="Freeform: Shape 41">
            <a:extLst>
              <a:ext uri="{FF2B5EF4-FFF2-40B4-BE49-F238E27FC236}">
                <a16:creationId xmlns:a16="http://schemas.microsoft.com/office/drawing/2014/main" id="{F924DA64-AB3B-4205-B94C-4B27FD09C701}"/>
              </a:ext>
            </a:extLst>
          </p:cNvPr>
          <p:cNvSpPr/>
          <p:nvPr/>
        </p:nvSpPr>
        <p:spPr>
          <a:xfrm>
            <a:off x="0" y="0"/>
            <a:ext cx="9144000" cy="5170220"/>
          </a:xfrm>
          <a:custGeom>
            <a:avLst/>
            <a:gdLst>
              <a:gd name="connsiteX0" fmla="*/ 10244184 w 18288000"/>
              <a:gd name="connsiteY0" fmla="*/ 8746079 h 10287000"/>
              <a:gd name="connsiteX1" fmla="*/ 9974184 w 18288000"/>
              <a:gd name="connsiteY1" fmla="*/ 9016079 h 10287000"/>
              <a:gd name="connsiteX2" fmla="*/ 10244184 w 18288000"/>
              <a:gd name="connsiteY2" fmla="*/ 9286079 h 10287000"/>
              <a:gd name="connsiteX3" fmla="*/ 10616757 w 18288000"/>
              <a:gd name="connsiteY3" fmla="*/ 9286079 h 10287000"/>
              <a:gd name="connsiteX4" fmla="*/ 10886757 w 18288000"/>
              <a:gd name="connsiteY4" fmla="*/ 9016079 h 10287000"/>
              <a:gd name="connsiteX5" fmla="*/ 10616757 w 18288000"/>
              <a:gd name="connsiteY5" fmla="*/ 8746079 h 10287000"/>
              <a:gd name="connsiteX6" fmla="*/ 7916068 w 18288000"/>
              <a:gd name="connsiteY6" fmla="*/ 7111157 h 10287000"/>
              <a:gd name="connsiteX7" fmla="*/ 7646066 w 18288000"/>
              <a:gd name="connsiteY7" fmla="*/ 7381156 h 10287000"/>
              <a:gd name="connsiteX8" fmla="*/ 7916068 w 18288000"/>
              <a:gd name="connsiteY8" fmla="*/ 7651156 h 10287000"/>
              <a:gd name="connsiteX9" fmla="*/ 8288640 w 18288000"/>
              <a:gd name="connsiteY9" fmla="*/ 7651156 h 10287000"/>
              <a:gd name="connsiteX10" fmla="*/ 8558639 w 18288000"/>
              <a:gd name="connsiteY10" fmla="*/ 7381156 h 10287000"/>
              <a:gd name="connsiteX11" fmla="*/ 8288640 w 18288000"/>
              <a:gd name="connsiteY11" fmla="*/ 7111157 h 10287000"/>
              <a:gd name="connsiteX12" fmla="*/ 17857466 w 18288000"/>
              <a:gd name="connsiteY12" fmla="*/ 6599630 h 10287000"/>
              <a:gd name="connsiteX13" fmla="*/ 18288000 w 18288000"/>
              <a:gd name="connsiteY13" fmla="*/ 6599630 h 10287000"/>
              <a:gd name="connsiteX14" fmla="*/ 18288000 w 18288000"/>
              <a:gd name="connsiteY14" fmla="*/ 6601285 h 10287000"/>
              <a:gd name="connsiteX15" fmla="*/ 17856710 w 18288000"/>
              <a:gd name="connsiteY15" fmla="*/ 6601285 h 10287000"/>
              <a:gd name="connsiteX16" fmla="*/ 18166506 w 18288000"/>
              <a:gd name="connsiteY16" fmla="*/ 5474738 h 10287000"/>
              <a:gd name="connsiteX17" fmla="*/ 18288000 w 18288000"/>
              <a:gd name="connsiteY17" fmla="*/ 5474738 h 10287000"/>
              <a:gd name="connsiteX18" fmla="*/ 18288000 w 18288000"/>
              <a:gd name="connsiteY18" fmla="*/ 6059630 h 10287000"/>
              <a:gd name="connsiteX19" fmla="*/ 18046092 w 18288000"/>
              <a:gd name="connsiteY19" fmla="*/ 6059630 h 10287000"/>
              <a:gd name="connsiteX20" fmla="*/ 18152328 w 18288000"/>
              <a:gd name="connsiteY20" fmla="*/ 5588224 h 10287000"/>
              <a:gd name="connsiteX21" fmla="*/ 18219124 w 18288000"/>
              <a:gd name="connsiteY21" fmla="*/ 4929623 h 10287000"/>
              <a:gd name="connsiteX22" fmla="*/ 18288000 w 18288000"/>
              <a:gd name="connsiteY22" fmla="*/ 4929623 h 10287000"/>
              <a:gd name="connsiteX23" fmla="*/ 18288000 w 18288000"/>
              <a:gd name="connsiteY23" fmla="*/ 4934738 h 10287000"/>
              <a:gd name="connsiteX24" fmla="*/ 18218968 w 18288000"/>
              <a:gd name="connsiteY24" fmla="*/ 4934738 h 10287000"/>
              <a:gd name="connsiteX25" fmla="*/ 18217220 w 18288000"/>
              <a:gd name="connsiteY25" fmla="*/ 4384510 h 10287000"/>
              <a:gd name="connsiteX26" fmla="*/ 18288000 w 18288000"/>
              <a:gd name="connsiteY26" fmla="*/ 4384510 h 10287000"/>
              <a:gd name="connsiteX27" fmla="*/ 18288000 w 18288000"/>
              <a:gd name="connsiteY27" fmla="*/ 4389625 h 10287000"/>
              <a:gd name="connsiteX28" fmla="*/ 18217532 w 18288000"/>
              <a:gd name="connsiteY28" fmla="*/ 4389625 h 10287000"/>
              <a:gd name="connsiteX29" fmla="*/ 5999551 w 18288000"/>
              <a:gd name="connsiteY29" fmla="*/ 4361301 h 10287000"/>
              <a:gd name="connsiteX30" fmla="*/ 5729552 w 18288000"/>
              <a:gd name="connsiteY30" fmla="*/ 4631301 h 10287000"/>
              <a:gd name="connsiteX31" fmla="*/ 5999551 w 18288000"/>
              <a:gd name="connsiteY31" fmla="*/ 4901301 h 10287000"/>
              <a:gd name="connsiteX32" fmla="*/ 6228135 w 18288000"/>
              <a:gd name="connsiteY32" fmla="*/ 4901301 h 10287000"/>
              <a:gd name="connsiteX33" fmla="*/ 6498136 w 18288000"/>
              <a:gd name="connsiteY33" fmla="*/ 4631301 h 10287000"/>
              <a:gd name="connsiteX34" fmla="*/ 6228135 w 18288000"/>
              <a:gd name="connsiteY34" fmla="*/ 4361301 h 10287000"/>
              <a:gd name="connsiteX35" fmla="*/ 18163112 w 18288000"/>
              <a:gd name="connsiteY35" fmla="*/ 3839395 h 10287000"/>
              <a:gd name="connsiteX36" fmla="*/ 18288000 w 18288000"/>
              <a:gd name="connsiteY36" fmla="*/ 3839395 h 10287000"/>
              <a:gd name="connsiteX37" fmla="*/ 18288000 w 18288000"/>
              <a:gd name="connsiteY37" fmla="*/ 3844510 h 10287000"/>
              <a:gd name="connsiteX38" fmla="*/ 18163882 w 18288000"/>
              <a:gd name="connsiteY38" fmla="*/ 3844510 h 10287000"/>
              <a:gd name="connsiteX39" fmla="*/ 18057438 w 18288000"/>
              <a:gd name="connsiteY39" fmla="*/ 3294280 h 10287000"/>
              <a:gd name="connsiteX40" fmla="*/ 18288000 w 18288000"/>
              <a:gd name="connsiteY40" fmla="*/ 3294280 h 10287000"/>
              <a:gd name="connsiteX41" fmla="*/ 18288000 w 18288000"/>
              <a:gd name="connsiteY41" fmla="*/ 3299395 h 10287000"/>
              <a:gd name="connsiteX42" fmla="*/ 18058674 w 18288000"/>
              <a:gd name="connsiteY42" fmla="*/ 3299395 h 10287000"/>
              <a:gd name="connsiteX43" fmla="*/ 17899292 w 18288000"/>
              <a:gd name="connsiteY43" fmla="*/ 2749163 h 10287000"/>
              <a:gd name="connsiteX44" fmla="*/ 18288000 w 18288000"/>
              <a:gd name="connsiteY44" fmla="*/ 2749163 h 10287000"/>
              <a:gd name="connsiteX45" fmla="*/ 18288000 w 18288000"/>
              <a:gd name="connsiteY45" fmla="*/ 2754280 h 10287000"/>
              <a:gd name="connsiteX46" fmla="*/ 17901006 w 18288000"/>
              <a:gd name="connsiteY46" fmla="*/ 2754280 h 10287000"/>
              <a:gd name="connsiteX47" fmla="*/ 17686150 w 18288000"/>
              <a:gd name="connsiteY47" fmla="*/ 2204051 h 10287000"/>
              <a:gd name="connsiteX48" fmla="*/ 18288000 w 18288000"/>
              <a:gd name="connsiteY48" fmla="*/ 2204051 h 10287000"/>
              <a:gd name="connsiteX49" fmla="*/ 18288000 w 18288000"/>
              <a:gd name="connsiteY49" fmla="*/ 2209166 h 10287000"/>
              <a:gd name="connsiteX50" fmla="*/ 17688366 w 18288000"/>
              <a:gd name="connsiteY50" fmla="*/ 2209166 h 10287000"/>
              <a:gd name="connsiteX51" fmla="*/ 6720629 w 18288000"/>
              <a:gd name="connsiteY51" fmla="*/ 1635726 h 10287000"/>
              <a:gd name="connsiteX52" fmla="*/ 6450628 w 18288000"/>
              <a:gd name="connsiteY52" fmla="*/ 1905726 h 10287000"/>
              <a:gd name="connsiteX53" fmla="*/ 6720629 w 18288000"/>
              <a:gd name="connsiteY53" fmla="*/ 2175726 h 10287000"/>
              <a:gd name="connsiteX54" fmla="*/ 6949216 w 18288000"/>
              <a:gd name="connsiteY54" fmla="*/ 2175726 h 10287000"/>
              <a:gd name="connsiteX55" fmla="*/ 7219212 w 18288000"/>
              <a:gd name="connsiteY55" fmla="*/ 1905726 h 10287000"/>
              <a:gd name="connsiteX56" fmla="*/ 6949216 w 18288000"/>
              <a:gd name="connsiteY56" fmla="*/ 1635726 h 10287000"/>
              <a:gd name="connsiteX57" fmla="*/ 18288000 w 18288000"/>
              <a:gd name="connsiteY57" fmla="*/ 39423 h 10287000"/>
              <a:gd name="connsiteX58" fmla="*/ 18288000 w 18288000"/>
              <a:gd name="connsiteY58" fmla="*/ 1664051 h 10287000"/>
              <a:gd name="connsiteX59" fmla="*/ 17416408 w 18288000"/>
              <a:gd name="connsiteY59" fmla="*/ 1664051 h 10287000"/>
              <a:gd name="connsiteX60" fmla="*/ 17413652 w 18288000"/>
              <a:gd name="connsiteY60" fmla="*/ 1658936 h 10287000"/>
              <a:gd name="connsiteX61" fmla="*/ 17817372 w 18288000"/>
              <a:gd name="connsiteY61" fmla="*/ 1658936 h 10287000"/>
              <a:gd name="connsiteX62" fmla="*/ 18087372 w 18288000"/>
              <a:gd name="connsiteY62" fmla="*/ 1388936 h 10287000"/>
              <a:gd name="connsiteX63" fmla="*/ 17817372 w 18288000"/>
              <a:gd name="connsiteY63" fmla="*/ 1118936 h 10287000"/>
              <a:gd name="connsiteX64" fmla="*/ 17125628 w 18288000"/>
              <a:gd name="connsiteY64" fmla="*/ 1118936 h 10287000"/>
              <a:gd name="connsiteX65" fmla="*/ 17125628 w 18288000"/>
              <a:gd name="connsiteY65" fmla="*/ 1089147 h 10287000"/>
              <a:gd name="connsiteX66" fmla="*/ 17144716 w 18288000"/>
              <a:gd name="connsiteY66" fmla="*/ 1081652 h 10287000"/>
              <a:gd name="connsiteX67" fmla="*/ 17274712 w 18288000"/>
              <a:gd name="connsiteY67" fmla="*/ 850742 h 10287000"/>
              <a:gd name="connsiteX68" fmla="*/ 17144716 w 18288000"/>
              <a:gd name="connsiteY68" fmla="*/ 619830 h 10287000"/>
              <a:gd name="connsiteX69" fmla="*/ 17125628 w 18288000"/>
              <a:gd name="connsiteY69" fmla="*/ 610351 h 10287000"/>
              <a:gd name="connsiteX70" fmla="*/ 17125628 w 18288000"/>
              <a:gd name="connsiteY70" fmla="*/ 582035 h 10287000"/>
              <a:gd name="connsiteX71" fmla="*/ 17626964 w 18288000"/>
              <a:gd name="connsiteY71" fmla="*/ 582035 h 10287000"/>
              <a:gd name="connsiteX72" fmla="*/ 17896964 w 18288000"/>
              <a:gd name="connsiteY72" fmla="*/ 312035 h 10287000"/>
              <a:gd name="connsiteX73" fmla="*/ 17681380 w 18288000"/>
              <a:gd name="connsiteY73" fmla="*/ 47521 h 10287000"/>
              <a:gd name="connsiteX74" fmla="*/ 17639832 w 18288000"/>
              <a:gd name="connsiteY74" fmla="*/ 43333 h 10287000"/>
              <a:gd name="connsiteX75" fmla="*/ 18249218 w 18288000"/>
              <a:gd name="connsiteY75" fmla="*/ 43333 h 10287000"/>
              <a:gd name="connsiteX76" fmla="*/ 0 w 18288000"/>
              <a:gd name="connsiteY76" fmla="*/ 0 h 10287000"/>
              <a:gd name="connsiteX77" fmla="*/ 8764198 w 18288000"/>
              <a:gd name="connsiteY77" fmla="*/ 0 h 10287000"/>
              <a:gd name="connsiteX78" fmla="*/ 8774225 w 18288000"/>
              <a:gd name="connsiteY78" fmla="*/ 3113 h 10287000"/>
              <a:gd name="connsiteX79" fmla="*/ 8828639 w 18288000"/>
              <a:gd name="connsiteY79" fmla="*/ 8598 h 10287000"/>
              <a:gd name="connsiteX80" fmla="*/ 9329976 w 18288000"/>
              <a:gd name="connsiteY80" fmla="*/ 8598 h 10287000"/>
              <a:gd name="connsiteX81" fmla="*/ 9329976 w 18288000"/>
              <a:gd name="connsiteY81" fmla="*/ 36914 h 10287000"/>
              <a:gd name="connsiteX82" fmla="*/ 9310888 w 18288000"/>
              <a:gd name="connsiteY82" fmla="*/ 46393 h 10287000"/>
              <a:gd name="connsiteX83" fmla="*/ 9180892 w 18288000"/>
              <a:gd name="connsiteY83" fmla="*/ 277305 h 10287000"/>
              <a:gd name="connsiteX84" fmla="*/ 9310888 w 18288000"/>
              <a:gd name="connsiteY84" fmla="*/ 508215 h 10287000"/>
              <a:gd name="connsiteX85" fmla="*/ 9329976 w 18288000"/>
              <a:gd name="connsiteY85" fmla="*/ 515710 h 10287000"/>
              <a:gd name="connsiteX86" fmla="*/ 9329976 w 18288000"/>
              <a:gd name="connsiteY86" fmla="*/ 545499 h 10287000"/>
              <a:gd name="connsiteX87" fmla="*/ 8638232 w 18288000"/>
              <a:gd name="connsiteY87" fmla="*/ 545499 h 10287000"/>
              <a:gd name="connsiteX88" fmla="*/ 8368234 w 18288000"/>
              <a:gd name="connsiteY88" fmla="*/ 815499 h 10287000"/>
              <a:gd name="connsiteX89" fmla="*/ 8533137 w 18288000"/>
              <a:gd name="connsiteY89" fmla="*/ 1064281 h 10287000"/>
              <a:gd name="connsiteX90" fmla="*/ 8542736 w 18288000"/>
              <a:gd name="connsiteY90" fmla="*/ 1067261 h 10287000"/>
              <a:gd name="connsiteX91" fmla="*/ 8542736 w 18288000"/>
              <a:gd name="connsiteY91" fmla="*/ 1090614 h 10287000"/>
              <a:gd name="connsiteX92" fmla="*/ 7596088 w 18288000"/>
              <a:gd name="connsiteY92" fmla="*/ 1090614 h 10287000"/>
              <a:gd name="connsiteX93" fmla="*/ 7326086 w 18288000"/>
              <a:gd name="connsiteY93" fmla="*/ 1360614 h 10287000"/>
              <a:gd name="connsiteX94" fmla="*/ 7596088 w 18288000"/>
              <a:gd name="connsiteY94" fmla="*/ 1630614 h 10287000"/>
              <a:gd name="connsiteX95" fmla="*/ 8074616 w 18288000"/>
              <a:gd name="connsiteY95" fmla="*/ 1630614 h 10287000"/>
              <a:gd name="connsiteX96" fmla="*/ 8074616 w 18288000"/>
              <a:gd name="connsiteY96" fmla="*/ 1640018 h 10287000"/>
              <a:gd name="connsiteX97" fmla="*/ 8062746 w 18288000"/>
              <a:gd name="connsiteY97" fmla="*/ 1641215 h 10287000"/>
              <a:gd name="connsiteX98" fmla="*/ 7847163 w 18288000"/>
              <a:gd name="connsiteY98" fmla="*/ 1905728 h 10287000"/>
              <a:gd name="connsiteX99" fmla="*/ 8062746 w 18288000"/>
              <a:gd name="connsiteY99" fmla="*/ 2170241 h 10287000"/>
              <a:gd name="connsiteX100" fmla="*/ 8074616 w 18288000"/>
              <a:gd name="connsiteY100" fmla="*/ 2171438 h 10287000"/>
              <a:gd name="connsiteX101" fmla="*/ 8074616 w 18288000"/>
              <a:gd name="connsiteY101" fmla="*/ 2180843 h 10287000"/>
              <a:gd name="connsiteX102" fmla="*/ 7095184 w 18288000"/>
              <a:gd name="connsiteY102" fmla="*/ 2180843 h 10287000"/>
              <a:gd name="connsiteX103" fmla="*/ 6825183 w 18288000"/>
              <a:gd name="connsiteY103" fmla="*/ 2450844 h 10287000"/>
              <a:gd name="connsiteX104" fmla="*/ 6990089 w 18288000"/>
              <a:gd name="connsiteY104" fmla="*/ 2699625 h 10287000"/>
              <a:gd name="connsiteX105" fmla="*/ 7039401 w 18288000"/>
              <a:gd name="connsiteY105" fmla="*/ 2714933 h 10287000"/>
              <a:gd name="connsiteX106" fmla="*/ 7039401 w 18288000"/>
              <a:gd name="connsiteY106" fmla="*/ 2725958 h 10287000"/>
              <a:gd name="connsiteX107" fmla="*/ 6073207 w 18288000"/>
              <a:gd name="connsiteY107" fmla="*/ 2725958 h 10287000"/>
              <a:gd name="connsiteX108" fmla="*/ 5803205 w 18288000"/>
              <a:gd name="connsiteY108" fmla="*/ 2995958 h 10287000"/>
              <a:gd name="connsiteX109" fmla="*/ 6073207 w 18288000"/>
              <a:gd name="connsiteY109" fmla="*/ 3265958 h 10287000"/>
              <a:gd name="connsiteX110" fmla="*/ 7039401 w 18288000"/>
              <a:gd name="connsiteY110" fmla="*/ 3265958 h 10287000"/>
              <a:gd name="connsiteX111" fmla="*/ 7039401 w 18288000"/>
              <a:gd name="connsiteY111" fmla="*/ 3287420 h 10287000"/>
              <a:gd name="connsiteX112" fmla="*/ 7023707 w 18288000"/>
              <a:gd name="connsiteY112" fmla="*/ 3292291 h 10287000"/>
              <a:gd name="connsiteX113" fmla="*/ 6858804 w 18288000"/>
              <a:gd name="connsiteY113" fmla="*/ 3541073 h 10287000"/>
              <a:gd name="connsiteX114" fmla="*/ 7128803 w 18288000"/>
              <a:gd name="connsiteY114" fmla="*/ 3811073 h 10287000"/>
              <a:gd name="connsiteX115" fmla="*/ 7322948 w 18288000"/>
              <a:gd name="connsiteY115" fmla="*/ 3811073 h 10287000"/>
              <a:gd name="connsiteX116" fmla="*/ 7322948 w 18288000"/>
              <a:gd name="connsiteY116" fmla="*/ 3856909 h 10287000"/>
              <a:gd name="connsiteX117" fmla="*/ 7313016 w 18288000"/>
              <a:gd name="connsiteY117" fmla="*/ 3862300 h 10287000"/>
              <a:gd name="connsiteX118" fmla="*/ 7193976 w 18288000"/>
              <a:gd name="connsiteY118" fmla="*/ 4086188 h 10287000"/>
              <a:gd name="connsiteX119" fmla="*/ 7313016 w 18288000"/>
              <a:gd name="connsiteY119" fmla="*/ 4310075 h 10287000"/>
              <a:gd name="connsiteX120" fmla="*/ 7322948 w 18288000"/>
              <a:gd name="connsiteY120" fmla="*/ 4315466 h 10287000"/>
              <a:gd name="connsiteX121" fmla="*/ 7322948 w 18288000"/>
              <a:gd name="connsiteY121" fmla="*/ 4361301 h 10287000"/>
              <a:gd name="connsiteX122" fmla="*/ 6911642 w 18288000"/>
              <a:gd name="connsiteY122" fmla="*/ 4361301 h 10287000"/>
              <a:gd name="connsiteX123" fmla="*/ 6641641 w 18288000"/>
              <a:gd name="connsiteY123" fmla="*/ 4631301 h 10287000"/>
              <a:gd name="connsiteX124" fmla="*/ 6911642 w 18288000"/>
              <a:gd name="connsiteY124" fmla="*/ 4901301 h 10287000"/>
              <a:gd name="connsiteX125" fmla="*/ 7497020 w 18288000"/>
              <a:gd name="connsiteY125" fmla="*/ 4901301 h 10287000"/>
              <a:gd name="connsiteX126" fmla="*/ 7475152 w 18288000"/>
              <a:gd name="connsiteY126" fmla="*/ 4903506 h 10287000"/>
              <a:gd name="connsiteX127" fmla="*/ 7237711 w 18288000"/>
              <a:gd name="connsiteY127" fmla="*/ 5194837 h 10287000"/>
              <a:gd name="connsiteX128" fmla="*/ 7475152 w 18288000"/>
              <a:gd name="connsiteY128" fmla="*/ 5486169 h 10287000"/>
              <a:gd name="connsiteX129" fmla="*/ 7475396 w 18288000"/>
              <a:gd name="connsiteY129" fmla="*/ 5486193 h 10287000"/>
              <a:gd name="connsiteX130" fmla="*/ 7307327 w 18288000"/>
              <a:gd name="connsiteY130" fmla="*/ 5486193 h 10287000"/>
              <a:gd name="connsiteX131" fmla="*/ 7037325 w 18288000"/>
              <a:gd name="connsiteY131" fmla="*/ 5756193 h 10287000"/>
              <a:gd name="connsiteX132" fmla="*/ 7307327 w 18288000"/>
              <a:gd name="connsiteY132" fmla="*/ 6026193 h 10287000"/>
              <a:gd name="connsiteX133" fmla="*/ 7318375 w 18288000"/>
              <a:gd name="connsiteY133" fmla="*/ 6026193 h 10287000"/>
              <a:gd name="connsiteX134" fmla="*/ 7318375 w 18288000"/>
              <a:gd name="connsiteY134" fmla="*/ 6027848 h 10287000"/>
              <a:gd name="connsiteX135" fmla="*/ 6408381 w 18288000"/>
              <a:gd name="connsiteY135" fmla="*/ 6027848 h 10287000"/>
              <a:gd name="connsiteX136" fmla="*/ 6138377 w 18288000"/>
              <a:gd name="connsiteY136" fmla="*/ 6297848 h 10287000"/>
              <a:gd name="connsiteX137" fmla="*/ 6408381 w 18288000"/>
              <a:gd name="connsiteY137" fmla="*/ 6567848 h 10287000"/>
              <a:gd name="connsiteX138" fmla="*/ 8870297 w 18288000"/>
              <a:gd name="connsiteY138" fmla="*/ 6567848 h 10287000"/>
              <a:gd name="connsiteX139" fmla="*/ 8871286 w 18288000"/>
              <a:gd name="connsiteY139" fmla="*/ 6569502 h 10287000"/>
              <a:gd name="connsiteX140" fmla="*/ 8638232 w 18288000"/>
              <a:gd name="connsiteY140" fmla="*/ 6569502 h 10287000"/>
              <a:gd name="connsiteX141" fmla="*/ 8368234 w 18288000"/>
              <a:gd name="connsiteY141" fmla="*/ 6839502 h 10287000"/>
              <a:gd name="connsiteX142" fmla="*/ 8638232 w 18288000"/>
              <a:gd name="connsiteY142" fmla="*/ 7109502 h 10287000"/>
              <a:gd name="connsiteX143" fmla="*/ 9244996 w 18288000"/>
              <a:gd name="connsiteY143" fmla="*/ 7109502 h 10287000"/>
              <a:gd name="connsiteX144" fmla="*/ 9246258 w 18288000"/>
              <a:gd name="connsiteY144" fmla="*/ 7111157 h 10287000"/>
              <a:gd name="connsiteX145" fmla="*/ 9012182 w 18288000"/>
              <a:gd name="connsiteY145" fmla="*/ 7111157 h 10287000"/>
              <a:gd name="connsiteX146" fmla="*/ 8742182 w 18288000"/>
              <a:gd name="connsiteY146" fmla="*/ 7381156 h 10287000"/>
              <a:gd name="connsiteX147" fmla="*/ 9012182 w 18288000"/>
              <a:gd name="connsiteY147" fmla="*/ 7651156 h 10287000"/>
              <a:gd name="connsiteX148" fmla="*/ 9787950 w 18288000"/>
              <a:gd name="connsiteY148" fmla="*/ 7651156 h 10287000"/>
              <a:gd name="connsiteX149" fmla="*/ 9789989 w 18288000"/>
              <a:gd name="connsiteY149" fmla="*/ 7652811 h 10287000"/>
              <a:gd name="connsiteX150" fmla="*/ 9369905 w 18288000"/>
              <a:gd name="connsiteY150" fmla="*/ 7652811 h 10287000"/>
              <a:gd name="connsiteX151" fmla="*/ 9099905 w 18288000"/>
              <a:gd name="connsiteY151" fmla="*/ 7922811 h 10287000"/>
              <a:gd name="connsiteX152" fmla="*/ 9369905 w 18288000"/>
              <a:gd name="connsiteY152" fmla="*/ 8192811 h 10287000"/>
              <a:gd name="connsiteX153" fmla="*/ 10001360 w 18288000"/>
              <a:gd name="connsiteY153" fmla="*/ 8192811 h 10287000"/>
              <a:gd name="connsiteX154" fmla="*/ 9929062 w 18288000"/>
              <a:gd name="connsiteY154" fmla="*/ 8207408 h 10287000"/>
              <a:gd name="connsiteX155" fmla="*/ 9764158 w 18288000"/>
              <a:gd name="connsiteY155" fmla="*/ 8456190 h 10287000"/>
              <a:gd name="connsiteX156" fmla="*/ 10034158 w 18288000"/>
              <a:gd name="connsiteY156" fmla="*/ 8726190 h 10287000"/>
              <a:gd name="connsiteX157" fmla="*/ 10800374 w 18288000"/>
              <a:gd name="connsiteY157" fmla="*/ 8726190 h 10287000"/>
              <a:gd name="connsiteX158" fmla="*/ 10804019 w 18288000"/>
              <a:gd name="connsiteY158" fmla="*/ 8728169 h 10287000"/>
              <a:gd name="connsiteX159" fmla="*/ 10909116 w 18288000"/>
              <a:gd name="connsiteY159" fmla="*/ 8749387 h 10287000"/>
              <a:gd name="connsiteX160" fmla="*/ 11573053 w 18288000"/>
              <a:gd name="connsiteY160" fmla="*/ 8749387 h 10287000"/>
              <a:gd name="connsiteX161" fmla="*/ 11526544 w 18288000"/>
              <a:gd name="connsiteY161" fmla="*/ 8777605 h 10287000"/>
              <a:gd name="connsiteX162" fmla="*/ 11502236 w 18288000"/>
              <a:gd name="connsiteY162" fmla="*/ 8804357 h 10287000"/>
              <a:gd name="connsiteX163" fmla="*/ 11499689 w 18288000"/>
              <a:gd name="connsiteY163" fmla="*/ 8805739 h 10287000"/>
              <a:gd name="connsiteX164" fmla="*/ 11380649 w 18288000"/>
              <a:gd name="connsiteY164" fmla="*/ 9029627 h 10287000"/>
              <a:gd name="connsiteX165" fmla="*/ 11650649 w 18288000"/>
              <a:gd name="connsiteY165" fmla="*/ 9299627 h 10287000"/>
              <a:gd name="connsiteX166" fmla="*/ 12043679 w 18288000"/>
              <a:gd name="connsiteY166" fmla="*/ 9299627 h 10287000"/>
              <a:gd name="connsiteX167" fmla="*/ 11989305 w 18288000"/>
              <a:gd name="connsiteY167" fmla="*/ 9310605 h 10287000"/>
              <a:gd name="connsiteX168" fmla="*/ 11824401 w 18288000"/>
              <a:gd name="connsiteY168" fmla="*/ 9559387 h 10287000"/>
              <a:gd name="connsiteX169" fmla="*/ 12039987 w 18288000"/>
              <a:gd name="connsiteY169" fmla="*/ 9823901 h 10287000"/>
              <a:gd name="connsiteX170" fmla="*/ 12080875 w 18288000"/>
              <a:gd name="connsiteY170" fmla="*/ 9828023 h 10287000"/>
              <a:gd name="connsiteX171" fmla="*/ 14770840 w 18288000"/>
              <a:gd name="connsiteY171" fmla="*/ 9828023 h 10287000"/>
              <a:gd name="connsiteX172" fmla="*/ 14811729 w 18288000"/>
              <a:gd name="connsiteY172" fmla="*/ 9823901 h 10287000"/>
              <a:gd name="connsiteX173" fmla="*/ 15027315 w 18288000"/>
              <a:gd name="connsiteY173" fmla="*/ 9559387 h 10287000"/>
              <a:gd name="connsiteX174" fmla="*/ 14862411 w 18288000"/>
              <a:gd name="connsiteY174" fmla="*/ 9310605 h 10287000"/>
              <a:gd name="connsiteX175" fmla="*/ 14808034 w 18288000"/>
              <a:gd name="connsiteY175" fmla="*/ 9299627 h 10287000"/>
              <a:gd name="connsiteX176" fmla="*/ 16421446 w 18288000"/>
              <a:gd name="connsiteY176" fmla="*/ 9299627 h 10287000"/>
              <a:gd name="connsiteX177" fmla="*/ 16691446 w 18288000"/>
              <a:gd name="connsiteY177" fmla="*/ 9029627 h 10287000"/>
              <a:gd name="connsiteX178" fmla="*/ 16526542 w 18288000"/>
              <a:gd name="connsiteY178" fmla="*/ 8780845 h 10287000"/>
              <a:gd name="connsiteX179" fmla="*/ 16454244 w 18288000"/>
              <a:gd name="connsiteY179" fmla="*/ 8766248 h 10287000"/>
              <a:gd name="connsiteX180" fmla="*/ 17085700 w 18288000"/>
              <a:gd name="connsiteY180" fmla="*/ 8766248 h 10287000"/>
              <a:gd name="connsiteX181" fmla="*/ 17355700 w 18288000"/>
              <a:gd name="connsiteY181" fmla="*/ 8496248 h 10287000"/>
              <a:gd name="connsiteX182" fmla="*/ 17085700 w 18288000"/>
              <a:gd name="connsiteY182" fmla="*/ 8226248 h 10287000"/>
              <a:gd name="connsiteX183" fmla="*/ 16665615 w 18288000"/>
              <a:gd name="connsiteY183" fmla="*/ 8226248 h 10287000"/>
              <a:gd name="connsiteX184" fmla="*/ 16667654 w 18288000"/>
              <a:gd name="connsiteY184" fmla="*/ 8224593 h 10287000"/>
              <a:gd name="connsiteX185" fmla="*/ 17443422 w 18288000"/>
              <a:gd name="connsiteY185" fmla="*/ 8224593 h 10287000"/>
              <a:gd name="connsiteX186" fmla="*/ 17713422 w 18288000"/>
              <a:gd name="connsiteY186" fmla="*/ 7954593 h 10287000"/>
              <a:gd name="connsiteX187" fmla="*/ 17443422 w 18288000"/>
              <a:gd name="connsiteY187" fmla="*/ 7684594 h 10287000"/>
              <a:gd name="connsiteX188" fmla="*/ 17209346 w 18288000"/>
              <a:gd name="connsiteY188" fmla="*/ 7684594 h 10287000"/>
              <a:gd name="connsiteX189" fmla="*/ 17210608 w 18288000"/>
              <a:gd name="connsiteY189" fmla="*/ 7682939 h 10287000"/>
              <a:gd name="connsiteX190" fmla="*/ 17817372 w 18288000"/>
              <a:gd name="connsiteY190" fmla="*/ 7682939 h 10287000"/>
              <a:gd name="connsiteX191" fmla="*/ 18087372 w 18288000"/>
              <a:gd name="connsiteY191" fmla="*/ 7412939 h 10287000"/>
              <a:gd name="connsiteX192" fmla="*/ 17817372 w 18288000"/>
              <a:gd name="connsiteY192" fmla="*/ 7142939 h 10287000"/>
              <a:gd name="connsiteX193" fmla="*/ 17584318 w 18288000"/>
              <a:gd name="connsiteY193" fmla="*/ 7142939 h 10287000"/>
              <a:gd name="connsiteX194" fmla="*/ 17585308 w 18288000"/>
              <a:gd name="connsiteY194" fmla="*/ 7141285 h 10287000"/>
              <a:gd name="connsiteX195" fmla="*/ 18288000 w 18288000"/>
              <a:gd name="connsiteY195" fmla="*/ 7141285 h 10287000"/>
              <a:gd name="connsiteX196" fmla="*/ 18288000 w 18288000"/>
              <a:gd name="connsiteY196" fmla="*/ 7684594 h 10287000"/>
              <a:gd name="connsiteX197" fmla="*/ 18166964 w 18288000"/>
              <a:gd name="connsiteY197" fmla="*/ 7684594 h 10287000"/>
              <a:gd name="connsiteX198" fmla="*/ 17896964 w 18288000"/>
              <a:gd name="connsiteY198" fmla="*/ 7954593 h 10287000"/>
              <a:gd name="connsiteX199" fmla="*/ 18166964 w 18288000"/>
              <a:gd name="connsiteY199" fmla="*/ 8224593 h 10287000"/>
              <a:gd name="connsiteX200" fmla="*/ 18288000 w 18288000"/>
              <a:gd name="connsiteY200" fmla="*/ 8224593 h 10287000"/>
              <a:gd name="connsiteX201" fmla="*/ 18288000 w 18288000"/>
              <a:gd name="connsiteY201" fmla="*/ 10287000 h 10287000"/>
              <a:gd name="connsiteX202" fmla="*/ 0 w 18288000"/>
              <a:gd name="connsiteY202"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8288000" h="10287000">
                <a:moveTo>
                  <a:pt x="10244184" y="8746079"/>
                </a:moveTo>
                <a:cubicBezTo>
                  <a:pt x="10095066" y="8746079"/>
                  <a:pt x="9974184" y="8866963"/>
                  <a:pt x="9974184" y="9016079"/>
                </a:cubicBezTo>
                <a:cubicBezTo>
                  <a:pt x="9974184" y="9165195"/>
                  <a:pt x="10095066" y="9286079"/>
                  <a:pt x="10244184" y="9286079"/>
                </a:cubicBezTo>
                <a:lnTo>
                  <a:pt x="10616757" y="9286079"/>
                </a:lnTo>
                <a:cubicBezTo>
                  <a:pt x="10765875" y="9286079"/>
                  <a:pt x="10886757" y="9165195"/>
                  <a:pt x="10886757" y="9016079"/>
                </a:cubicBezTo>
                <a:cubicBezTo>
                  <a:pt x="10886757" y="8866963"/>
                  <a:pt x="10765875" y="8746079"/>
                  <a:pt x="10616757" y="8746079"/>
                </a:cubicBezTo>
                <a:close/>
                <a:moveTo>
                  <a:pt x="7916068" y="7111157"/>
                </a:moveTo>
                <a:cubicBezTo>
                  <a:pt x="7766950" y="7111157"/>
                  <a:pt x="7646066" y="7232040"/>
                  <a:pt x="7646066" y="7381156"/>
                </a:cubicBezTo>
                <a:cubicBezTo>
                  <a:pt x="7646066" y="7530273"/>
                  <a:pt x="7766950" y="7651156"/>
                  <a:pt x="7916068" y="7651156"/>
                </a:cubicBezTo>
                <a:lnTo>
                  <a:pt x="8288640" y="7651156"/>
                </a:lnTo>
                <a:cubicBezTo>
                  <a:pt x="8437756" y="7651156"/>
                  <a:pt x="8558639" y="7530273"/>
                  <a:pt x="8558639" y="7381156"/>
                </a:cubicBezTo>
                <a:cubicBezTo>
                  <a:pt x="8558639" y="7232040"/>
                  <a:pt x="8437756" y="7111157"/>
                  <a:pt x="8288640" y="7111157"/>
                </a:cubicBezTo>
                <a:close/>
                <a:moveTo>
                  <a:pt x="17857466" y="6599630"/>
                </a:moveTo>
                <a:lnTo>
                  <a:pt x="18288000" y="6599630"/>
                </a:lnTo>
                <a:lnTo>
                  <a:pt x="18288000" y="6601285"/>
                </a:lnTo>
                <a:lnTo>
                  <a:pt x="17856710" y="6601285"/>
                </a:lnTo>
                <a:close/>
                <a:moveTo>
                  <a:pt x="18166506" y="5474738"/>
                </a:moveTo>
                <a:lnTo>
                  <a:pt x="18288000" y="5474738"/>
                </a:lnTo>
                <a:lnTo>
                  <a:pt x="18288000" y="6059630"/>
                </a:lnTo>
                <a:lnTo>
                  <a:pt x="18046092" y="6059630"/>
                </a:lnTo>
                <a:lnTo>
                  <a:pt x="18152328" y="5588224"/>
                </a:lnTo>
                <a:close/>
                <a:moveTo>
                  <a:pt x="18219124" y="4929623"/>
                </a:moveTo>
                <a:lnTo>
                  <a:pt x="18288000" y="4929623"/>
                </a:lnTo>
                <a:lnTo>
                  <a:pt x="18288000" y="4934738"/>
                </a:lnTo>
                <a:lnTo>
                  <a:pt x="18218968" y="4934738"/>
                </a:lnTo>
                <a:close/>
                <a:moveTo>
                  <a:pt x="18217220" y="4384510"/>
                </a:moveTo>
                <a:lnTo>
                  <a:pt x="18288000" y="4384510"/>
                </a:lnTo>
                <a:lnTo>
                  <a:pt x="18288000" y="4389625"/>
                </a:lnTo>
                <a:lnTo>
                  <a:pt x="18217532" y="4389625"/>
                </a:lnTo>
                <a:close/>
                <a:moveTo>
                  <a:pt x="5999551" y="4361301"/>
                </a:moveTo>
                <a:cubicBezTo>
                  <a:pt x="5850435" y="4361301"/>
                  <a:pt x="5729552" y="4482185"/>
                  <a:pt x="5729552" y="4631301"/>
                </a:cubicBezTo>
                <a:cubicBezTo>
                  <a:pt x="5729552" y="4780418"/>
                  <a:pt x="5850435" y="4901301"/>
                  <a:pt x="5999551" y="4901301"/>
                </a:cubicBezTo>
                <a:lnTo>
                  <a:pt x="6228135" y="4901301"/>
                </a:lnTo>
                <a:cubicBezTo>
                  <a:pt x="6377253" y="4901301"/>
                  <a:pt x="6498136" y="4780418"/>
                  <a:pt x="6498136" y="4631301"/>
                </a:cubicBezTo>
                <a:cubicBezTo>
                  <a:pt x="6498136" y="4482185"/>
                  <a:pt x="6377253" y="4361301"/>
                  <a:pt x="6228135" y="4361301"/>
                </a:cubicBezTo>
                <a:close/>
                <a:moveTo>
                  <a:pt x="18163112" y="3839395"/>
                </a:moveTo>
                <a:lnTo>
                  <a:pt x="18288000" y="3839395"/>
                </a:lnTo>
                <a:lnTo>
                  <a:pt x="18288000" y="3844510"/>
                </a:lnTo>
                <a:lnTo>
                  <a:pt x="18163882" y="3844510"/>
                </a:lnTo>
                <a:close/>
                <a:moveTo>
                  <a:pt x="18057438" y="3294280"/>
                </a:moveTo>
                <a:lnTo>
                  <a:pt x="18288000" y="3294280"/>
                </a:lnTo>
                <a:lnTo>
                  <a:pt x="18288000" y="3299395"/>
                </a:lnTo>
                <a:lnTo>
                  <a:pt x="18058674" y="3299395"/>
                </a:lnTo>
                <a:close/>
                <a:moveTo>
                  <a:pt x="17899292" y="2749163"/>
                </a:moveTo>
                <a:lnTo>
                  <a:pt x="18288000" y="2749163"/>
                </a:lnTo>
                <a:lnTo>
                  <a:pt x="18288000" y="2754280"/>
                </a:lnTo>
                <a:lnTo>
                  <a:pt x="17901006" y="2754280"/>
                </a:lnTo>
                <a:close/>
                <a:moveTo>
                  <a:pt x="17686150" y="2204051"/>
                </a:moveTo>
                <a:lnTo>
                  <a:pt x="18288000" y="2204051"/>
                </a:lnTo>
                <a:lnTo>
                  <a:pt x="18288000" y="2209166"/>
                </a:lnTo>
                <a:lnTo>
                  <a:pt x="17688366" y="2209166"/>
                </a:lnTo>
                <a:close/>
                <a:moveTo>
                  <a:pt x="6720629" y="1635726"/>
                </a:moveTo>
                <a:cubicBezTo>
                  <a:pt x="6571511" y="1635726"/>
                  <a:pt x="6450628" y="1756610"/>
                  <a:pt x="6450628" y="1905726"/>
                </a:cubicBezTo>
                <a:cubicBezTo>
                  <a:pt x="6450628" y="2054843"/>
                  <a:pt x="6571511" y="2175726"/>
                  <a:pt x="6720629" y="2175726"/>
                </a:cubicBezTo>
                <a:lnTo>
                  <a:pt x="6949216" y="2175726"/>
                </a:lnTo>
                <a:cubicBezTo>
                  <a:pt x="7098331" y="2175726"/>
                  <a:pt x="7219212" y="2054843"/>
                  <a:pt x="7219212" y="1905726"/>
                </a:cubicBezTo>
                <a:cubicBezTo>
                  <a:pt x="7219212" y="1756610"/>
                  <a:pt x="7098331" y="1635726"/>
                  <a:pt x="6949216" y="1635726"/>
                </a:cubicBezTo>
                <a:close/>
                <a:moveTo>
                  <a:pt x="18288000" y="39423"/>
                </a:moveTo>
                <a:lnTo>
                  <a:pt x="18288000" y="1664051"/>
                </a:lnTo>
                <a:lnTo>
                  <a:pt x="17416408" y="1664051"/>
                </a:lnTo>
                <a:lnTo>
                  <a:pt x="17413652" y="1658936"/>
                </a:lnTo>
                <a:lnTo>
                  <a:pt x="17817372" y="1658936"/>
                </a:lnTo>
                <a:cubicBezTo>
                  <a:pt x="17966488" y="1658936"/>
                  <a:pt x="18087372" y="1538053"/>
                  <a:pt x="18087372" y="1388936"/>
                </a:cubicBezTo>
                <a:cubicBezTo>
                  <a:pt x="18087372" y="1239820"/>
                  <a:pt x="17966488" y="1118936"/>
                  <a:pt x="17817372" y="1118936"/>
                </a:cubicBezTo>
                <a:lnTo>
                  <a:pt x="17125628" y="1118936"/>
                </a:lnTo>
                <a:lnTo>
                  <a:pt x="17125628" y="1089147"/>
                </a:lnTo>
                <a:lnTo>
                  <a:pt x="17144716" y="1081652"/>
                </a:lnTo>
                <a:cubicBezTo>
                  <a:pt x="17222652" y="1034297"/>
                  <a:pt x="17274712" y="948599"/>
                  <a:pt x="17274712" y="850742"/>
                </a:cubicBezTo>
                <a:cubicBezTo>
                  <a:pt x="17274712" y="752884"/>
                  <a:pt x="17222652" y="667185"/>
                  <a:pt x="17144716" y="619830"/>
                </a:cubicBezTo>
                <a:lnTo>
                  <a:pt x="17125628" y="610351"/>
                </a:lnTo>
                <a:lnTo>
                  <a:pt x="17125628" y="582035"/>
                </a:lnTo>
                <a:lnTo>
                  <a:pt x="17626964" y="582035"/>
                </a:lnTo>
                <a:cubicBezTo>
                  <a:pt x="17776082" y="582035"/>
                  <a:pt x="17896964" y="461152"/>
                  <a:pt x="17896964" y="312035"/>
                </a:cubicBezTo>
                <a:cubicBezTo>
                  <a:pt x="17896964" y="181558"/>
                  <a:pt x="17804414" y="72697"/>
                  <a:pt x="17681380" y="47521"/>
                </a:cubicBezTo>
                <a:lnTo>
                  <a:pt x="17639832" y="43333"/>
                </a:lnTo>
                <a:lnTo>
                  <a:pt x="18249218" y="43333"/>
                </a:lnTo>
                <a:close/>
                <a:moveTo>
                  <a:pt x="0" y="0"/>
                </a:moveTo>
                <a:lnTo>
                  <a:pt x="8764198" y="0"/>
                </a:lnTo>
                <a:lnTo>
                  <a:pt x="8774225" y="3113"/>
                </a:lnTo>
                <a:cubicBezTo>
                  <a:pt x="8791801" y="6709"/>
                  <a:pt x="8810000" y="8598"/>
                  <a:pt x="8828639" y="8598"/>
                </a:cubicBezTo>
                <a:lnTo>
                  <a:pt x="9329976" y="8598"/>
                </a:lnTo>
                <a:lnTo>
                  <a:pt x="9329976" y="36914"/>
                </a:lnTo>
                <a:lnTo>
                  <a:pt x="9310888" y="46393"/>
                </a:lnTo>
                <a:cubicBezTo>
                  <a:pt x="9232952" y="93749"/>
                  <a:pt x="9180892" y="179447"/>
                  <a:pt x="9180892" y="277305"/>
                </a:cubicBezTo>
                <a:cubicBezTo>
                  <a:pt x="9180892" y="375162"/>
                  <a:pt x="9232952" y="460860"/>
                  <a:pt x="9310888" y="508215"/>
                </a:cubicBezTo>
                <a:lnTo>
                  <a:pt x="9329976" y="515710"/>
                </a:lnTo>
                <a:lnTo>
                  <a:pt x="9329976" y="545499"/>
                </a:lnTo>
                <a:lnTo>
                  <a:pt x="8638232" y="545499"/>
                </a:lnTo>
                <a:cubicBezTo>
                  <a:pt x="8489116" y="545499"/>
                  <a:pt x="8368234" y="666383"/>
                  <a:pt x="8368234" y="815499"/>
                </a:cubicBezTo>
                <a:cubicBezTo>
                  <a:pt x="8368234" y="927337"/>
                  <a:pt x="8436230" y="1023293"/>
                  <a:pt x="8533137" y="1064281"/>
                </a:cubicBezTo>
                <a:lnTo>
                  <a:pt x="8542736" y="1067261"/>
                </a:lnTo>
                <a:lnTo>
                  <a:pt x="8542736" y="1090614"/>
                </a:lnTo>
                <a:lnTo>
                  <a:pt x="7596088" y="1090614"/>
                </a:lnTo>
                <a:cubicBezTo>
                  <a:pt x="7446970" y="1090614"/>
                  <a:pt x="7326086" y="1211498"/>
                  <a:pt x="7326086" y="1360614"/>
                </a:cubicBezTo>
                <a:cubicBezTo>
                  <a:pt x="7326086" y="1509731"/>
                  <a:pt x="7446970" y="1630614"/>
                  <a:pt x="7596088" y="1630614"/>
                </a:cubicBezTo>
                <a:lnTo>
                  <a:pt x="8074616" y="1630614"/>
                </a:lnTo>
                <a:lnTo>
                  <a:pt x="8074616" y="1640018"/>
                </a:lnTo>
                <a:lnTo>
                  <a:pt x="8062746" y="1641215"/>
                </a:lnTo>
                <a:cubicBezTo>
                  <a:pt x="7939714" y="1666391"/>
                  <a:pt x="7847163" y="1775253"/>
                  <a:pt x="7847163" y="1905728"/>
                </a:cubicBezTo>
                <a:cubicBezTo>
                  <a:pt x="7847163" y="2036206"/>
                  <a:pt x="7939714" y="2145065"/>
                  <a:pt x="8062746" y="2170241"/>
                </a:cubicBezTo>
                <a:lnTo>
                  <a:pt x="8074616" y="2171438"/>
                </a:lnTo>
                <a:lnTo>
                  <a:pt x="8074616" y="2180843"/>
                </a:lnTo>
                <a:lnTo>
                  <a:pt x="7095184" y="2180843"/>
                </a:lnTo>
                <a:cubicBezTo>
                  <a:pt x="6946069" y="2180843"/>
                  <a:pt x="6825183" y="2301726"/>
                  <a:pt x="6825183" y="2450844"/>
                </a:cubicBezTo>
                <a:cubicBezTo>
                  <a:pt x="6825183" y="2562681"/>
                  <a:pt x="6893182" y="2658637"/>
                  <a:pt x="6990089" y="2699625"/>
                </a:cubicBezTo>
                <a:lnTo>
                  <a:pt x="7039401" y="2714933"/>
                </a:lnTo>
                <a:lnTo>
                  <a:pt x="7039401" y="2725958"/>
                </a:lnTo>
                <a:lnTo>
                  <a:pt x="6073207" y="2725958"/>
                </a:lnTo>
                <a:cubicBezTo>
                  <a:pt x="5924094" y="2725958"/>
                  <a:pt x="5803205" y="2846841"/>
                  <a:pt x="5803205" y="2995958"/>
                </a:cubicBezTo>
                <a:cubicBezTo>
                  <a:pt x="5803205" y="3145074"/>
                  <a:pt x="5924094" y="3265958"/>
                  <a:pt x="6073207" y="3265958"/>
                </a:cubicBezTo>
                <a:lnTo>
                  <a:pt x="7039401" y="3265958"/>
                </a:lnTo>
                <a:lnTo>
                  <a:pt x="7039401" y="3287420"/>
                </a:lnTo>
                <a:lnTo>
                  <a:pt x="7023707" y="3292291"/>
                </a:lnTo>
                <a:cubicBezTo>
                  <a:pt x="6926801" y="3333279"/>
                  <a:pt x="6858804" y="3429236"/>
                  <a:pt x="6858804" y="3541073"/>
                </a:cubicBezTo>
                <a:cubicBezTo>
                  <a:pt x="6858804" y="3690189"/>
                  <a:pt x="6979687" y="3811073"/>
                  <a:pt x="7128803" y="3811073"/>
                </a:cubicBezTo>
                <a:lnTo>
                  <a:pt x="7322948" y="3811073"/>
                </a:lnTo>
                <a:lnTo>
                  <a:pt x="7322948" y="3856909"/>
                </a:lnTo>
                <a:lnTo>
                  <a:pt x="7313016" y="3862300"/>
                </a:lnTo>
                <a:cubicBezTo>
                  <a:pt x="7241197" y="3910820"/>
                  <a:pt x="7193976" y="3992990"/>
                  <a:pt x="7193976" y="4086188"/>
                </a:cubicBezTo>
                <a:cubicBezTo>
                  <a:pt x="7193976" y="4179385"/>
                  <a:pt x="7241197" y="4261554"/>
                  <a:pt x="7313016" y="4310075"/>
                </a:cubicBezTo>
                <a:lnTo>
                  <a:pt x="7322948" y="4315466"/>
                </a:lnTo>
                <a:lnTo>
                  <a:pt x="7322948" y="4361301"/>
                </a:lnTo>
                <a:lnTo>
                  <a:pt x="6911642" y="4361301"/>
                </a:lnTo>
                <a:cubicBezTo>
                  <a:pt x="6762524" y="4361301"/>
                  <a:pt x="6641641" y="4482185"/>
                  <a:pt x="6641641" y="4631301"/>
                </a:cubicBezTo>
                <a:cubicBezTo>
                  <a:pt x="6641641" y="4780418"/>
                  <a:pt x="6762524" y="4901301"/>
                  <a:pt x="6911642" y="4901301"/>
                </a:cubicBezTo>
                <a:lnTo>
                  <a:pt x="7497020" y="4901301"/>
                </a:lnTo>
                <a:lnTo>
                  <a:pt x="7475152" y="4903506"/>
                </a:lnTo>
                <a:cubicBezTo>
                  <a:pt x="7339644" y="4931235"/>
                  <a:pt x="7237711" y="5051132"/>
                  <a:pt x="7237711" y="5194837"/>
                </a:cubicBezTo>
                <a:cubicBezTo>
                  <a:pt x="7237711" y="5338543"/>
                  <a:pt x="7339644" y="5458440"/>
                  <a:pt x="7475152" y="5486169"/>
                </a:cubicBezTo>
                <a:lnTo>
                  <a:pt x="7475396" y="5486193"/>
                </a:lnTo>
                <a:lnTo>
                  <a:pt x="7307327" y="5486193"/>
                </a:lnTo>
                <a:cubicBezTo>
                  <a:pt x="7158208" y="5486193"/>
                  <a:pt x="7037325" y="5607077"/>
                  <a:pt x="7037325" y="5756193"/>
                </a:cubicBezTo>
                <a:cubicBezTo>
                  <a:pt x="7037325" y="5905310"/>
                  <a:pt x="7158208" y="6026193"/>
                  <a:pt x="7307327" y="6026193"/>
                </a:cubicBezTo>
                <a:lnTo>
                  <a:pt x="7318375" y="6026193"/>
                </a:lnTo>
                <a:lnTo>
                  <a:pt x="7318375" y="6027848"/>
                </a:lnTo>
                <a:lnTo>
                  <a:pt x="6408381" y="6027848"/>
                </a:lnTo>
                <a:cubicBezTo>
                  <a:pt x="6259266" y="6027848"/>
                  <a:pt x="6138377" y="6148731"/>
                  <a:pt x="6138377" y="6297848"/>
                </a:cubicBezTo>
                <a:cubicBezTo>
                  <a:pt x="6138377" y="6446964"/>
                  <a:pt x="6259266" y="6567848"/>
                  <a:pt x="6408381" y="6567848"/>
                </a:cubicBezTo>
                <a:lnTo>
                  <a:pt x="8870297" y="6567848"/>
                </a:lnTo>
                <a:lnTo>
                  <a:pt x="8871286" y="6569502"/>
                </a:lnTo>
                <a:lnTo>
                  <a:pt x="8638232" y="6569502"/>
                </a:lnTo>
                <a:cubicBezTo>
                  <a:pt x="8489116" y="6569502"/>
                  <a:pt x="8368234" y="6690386"/>
                  <a:pt x="8368234" y="6839502"/>
                </a:cubicBezTo>
                <a:cubicBezTo>
                  <a:pt x="8368234" y="6988619"/>
                  <a:pt x="8489116" y="7109502"/>
                  <a:pt x="8638232" y="7109502"/>
                </a:cubicBezTo>
                <a:lnTo>
                  <a:pt x="9244996" y="7109502"/>
                </a:lnTo>
                <a:lnTo>
                  <a:pt x="9246258" y="7111157"/>
                </a:lnTo>
                <a:lnTo>
                  <a:pt x="9012182" y="7111157"/>
                </a:lnTo>
                <a:cubicBezTo>
                  <a:pt x="8863066" y="7111157"/>
                  <a:pt x="8742182" y="7232040"/>
                  <a:pt x="8742182" y="7381156"/>
                </a:cubicBezTo>
                <a:cubicBezTo>
                  <a:pt x="8742182" y="7530273"/>
                  <a:pt x="8863066" y="7651156"/>
                  <a:pt x="9012182" y="7651156"/>
                </a:cubicBezTo>
                <a:lnTo>
                  <a:pt x="9787950" y="7651156"/>
                </a:lnTo>
                <a:lnTo>
                  <a:pt x="9789989" y="7652811"/>
                </a:lnTo>
                <a:lnTo>
                  <a:pt x="9369905" y="7652811"/>
                </a:lnTo>
                <a:cubicBezTo>
                  <a:pt x="9220788" y="7652811"/>
                  <a:pt x="9099905" y="7773694"/>
                  <a:pt x="9099905" y="7922811"/>
                </a:cubicBezTo>
                <a:cubicBezTo>
                  <a:pt x="9099905" y="8071928"/>
                  <a:pt x="9220788" y="8192811"/>
                  <a:pt x="9369905" y="8192811"/>
                </a:cubicBezTo>
                <a:lnTo>
                  <a:pt x="10001360" y="8192811"/>
                </a:lnTo>
                <a:lnTo>
                  <a:pt x="9929062" y="8207408"/>
                </a:lnTo>
                <a:cubicBezTo>
                  <a:pt x="9832156" y="8248396"/>
                  <a:pt x="9764158" y="8344353"/>
                  <a:pt x="9764158" y="8456190"/>
                </a:cubicBezTo>
                <a:cubicBezTo>
                  <a:pt x="9764158" y="8605306"/>
                  <a:pt x="9885041" y="8726190"/>
                  <a:pt x="10034158" y="8726190"/>
                </a:cubicBezTo>
                <a:lnTo>
                  <a:pt x="10800374" y="8726190"/>
                </a:lnTo>
                <a:lnTo>
                  <a:pt x="10804019" y="8728169"/>
                </a:lnTo>
                <a:cubicBezTo>
                  <a:pt x="10836322" y="8741832"/>
                  <a:pt x="10871836" y="8749387"/>
                  <a:pt x="10909116" y="8749387"/>
                </a:cubicBezTo>
                <a:lnTo>
                  <a:pt x="11573053" y="8749387"/>
                </a:lnTo>
                <a:lnTo>
                  <a:pt x="11526544" y="8777605"/>
                </a:lnTo>
                <a:lnTo>
                  <a:pt x="11502236" y="8804357"/>
                </a:lnTo>
                <a:lnTo>
                  <a:pt x="11499689" y="8805739"/>
                </a:lnTo>
                <a:cubicBezTo>
                  <a:pt x="11427869" y="8854260"/>
                  <a:pt x="11380649" y="8936430"/>
                  <a:pt x="11380649" y="9029627"/>
                </a:cubicBezTo>
                <a:cubicBezTo>
                  <a:pt x="11380649" y="9178743"/>
                  <a:pt x="11501532" y="9299627"/>
                  <a:pt x="11650649" y="9299627"/>
                </a:cubicBezTo>
                <a:lnTo>
                  <a:pt x="12043679" y="9299627"/>
                </a:lnTo>
                <a:lnTo>
                  <a:pt x="11989305" y="9310605"/>
                </a:lnTo>
                <a:cubicBezTo>
                  <a:pt x="11892397" y="9351593"/>
                  <a:pt x="11824401" y="9447549"/>
                  <a:pt x="11824401" y="9559387"/>
                </a:cubicBezTo>
                <a:cubicBezTo>
                  <a:pt x="11824401" y="9689864"/>
                  <a:pt x="11916953" y="9798725"/>
                  <a:pt x="12039987" y="9823901"/>
                </a:cubicBezTo>
                <a:lnTo>
                  <a:pt x="12080875" y="9828023"/>
                </a:lnTo>
                <a:lnTo>
                  <a:pt x="14770840" y="9828023"/>
                </a:lnTo>
                <a:lnTo>
                  <a:pt x="14811729" y="9823901"/>
                </a:lnTo>
                <a:cubicBezTo>
                  <a:pt x="14934764" y="9798725"/>
                  <a:pt x="15027315" y="9689864"/>
                  <a:pt x="15027315" y="9559387"/>
                </a:cubicBezTo>
                <a:cubicBezTo>
                  <a:pt x="15027315" y="9447549"/>
                  <a:pt x="14959318" y="9351593"/>
                  <a:pt x="14862411" y="9310605"/>
                </a:cubicBezTo>
                <a:lnTo>
                  <a:pt x="14808034" y="9299627"/>
                </a:lnTo>
                <a:lnTo>
                  <a:pt x="16421446" y="9299627"/>
                </a:lnTo>
                <a:cubicBezTo>
                  <a:pt x="16570563" y="9299627"/>
                  <a:pt x="16691446" y="9178743"/>
                  <a:pt x="16691446" y="9029627"/>
                </a:cubicBezTo>
                <a:cubicBezTo>
                  <a:pt x="16691446" y="8917790"/>
                  <a:pt x="16623448" y="8821833"/>
                  <a:pt x="16526542" y="8780845"/>
                </a:cubicBezTo>
                <a:lnTo>
                  <a:pt x="16454244" y="8766248"/>
                </a:lnTo>
                <a:lnTo>
                  <a:pt x="17085700" y="8766248"/>
                </a:lnTo>
                <a:cubicBezTo>
                  <a:pt x="17234816" y="8766248"/>
                  <a:pt x="17355700" y="8645365"/>
                  <a:pt x="17355700" y="8496248"/>
                </a:cubicBezTo>
                <a:cubicBezTo>
                  <a:pt x="17355700" y="8347131"/>
                  <a:pt x="17234816" y="8226248"/>
                  <a:pt x="17085700" y="8226248"/>
                </a:cubicBezTo>
                <a:lnTo>
                  <a:pt x="16665615" y="8226248"/>
                </a:lnTo>
                <a:lnTo>
                  <a:pt x="16667654" y="8224593"/>
                </a:lnTo>
                <a:lnTo>
                  <a:pt x="17443422" y="8224593"/>
                </a:lnTo>
                <a:cubicBezTo>
                  <a:pt x="17592538" y="8224593"/>
                  <a:pt x="17713422" y="8103710"/>
                  <a:pt x="17713422" y="7954593"/>
                </a:cubicBezTo>
                <a:cubicBezTo>
                  <a:pt x="17713422" y="7805477"/>
                  <a:pt x="17592538" y="7684594"/>
                  <a:pt x="17443422" y="7684594"/>
                </a:cubicBezTo>
                <a:lnTo>
                  <a:pt x="17209346" y="7684594"/>
                </a:lnTo>
                <a:lnTo>
                  <a:pt x="17210608" y="7682939"/>
                </a:lnTo>
                <a:lnTo>
                  <a:pt x="17817372" y="7682939"/>
                </a:lnTo>
                <a:cubicBezTo>
                  <a:pt x="17966488" y="7682939"/>
                  <a:pt x="18087372" y="7562056"/>
                  <a:pt x="18087372" y="7412939"/>
                </a:cubicBezTo>
                <a:cubicBezTo>
                  <a:pt x="18087372" y="7263823"/>
                  <a:pt x="17966488" y="7142939"/>
                  <a:pt x="17817372" y="7142939"/>
                </a:cubicBezTo>
                <a:lnTo>
                  <a:pt x="17584318" y="7142939"/>
                </a:lnTo>
                <a:lnTo>
                  <a:pt x="17585308" y="7141285"/>
                </a:lnTo>
                <a:lnTo>
                  <a:pt x="18288000" y="7141285"/>
                </a:lnTo>
                <a:lnTo>
                  <a:pt x="18288000" y="7684594"/>
                </a:lnTo>
                <a:lnTo>
                  <a:pt x="18166964" y="7684594"/>
                </a:lnTo>
                <a:cubicBezTo>
                  <a:pt x="18017848" y="7684594"/>
                  <a:pt x="17896964" y="7805477"/>
                  <a:pt x="17896964" y="7954593"/>
                </a:cubicBezTo>
                <a:cubicBezTo>
                  <a:pt x="17896964" y="8103710"/>
                  <a:pt x="18017848" y="8224593"/>
                  <a:pt x="18166964" y="8224593"/>
                </a:cubicBezTo>
                <a:lnTo>
                  <a:pt x="18288000" y="8224593"/>
                </a:lnTo>
                <a:lnTo>
                  <a:pt x="18288000" y="10287000"/>
                </a:lnTo>
                <a:lnTo>
                  <a:pt x="0" y="1028700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TextBox 44">
            <a:extLst>
              <a:ext uri="{FF2B5EF4-FFF2-40B4-BE49-F238E27FC236}">
                <a16:creationId xmlns:a16="http://schemas.microsoft.com/office/drawing/2014/main" id="{EB3EE148-3059-48F2-8766-43E1F41F5C42}"/>
              </a:ext>
            </a:extLst>
          </p:cNvPr>
          <p:cNvSpPr txBox="1"/>
          <p:nvPr/>
        </p:nvSpPr>
        <p:spPr>
          <a:xfrm>
            <a:off x="194053" y="308249"/>
            <a:ext cx="3723742" cy="430887"/>
          </a:xfrm>
          <a:prstGeom prst="rect">
            <a:avLst/>
          </a:prstGeom>
          <a:noFill/>
        </p:spPr>
        <p:txBody>
          <a:bodyPr wrap="square" lIns="54000" tIns="0" rIns="27000" bIns="0" rtlCol="0">
            <a:spAutoFit/>
          </a:bodyPr>
          <a:lstStyle/>
          <a:p>
            <a:r>
              <a:rPr lang="en-US" sz="2800" b="1" dirty="0">
                <a:effectLst>
                  <a:outerShdw blurRad="38100" dist="38100" dir="2700000" algn="tl">
                    <a:srgbClr val="000000">
                      <a:alpha val="43137"/>
                    </a:srgbClr>
                  </a:outerShdw>
                </a:effectLst>
                <a:latin typeface="Maiandra GD" panose="020E0502030308020204" pitchFamily="34" charset="0"/>
              </a:rPr>
              <a:t>Transit Elevated Bus</a:t>
            </a:r>
            <a:endParaRPr lang="en-US" altLang="ko-KR" sz="4000" b="1" dirty="0">
              <a:solidFill>
                <a:schemeClr val="bg1"/>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sp>
        <p:nvSpPr>
          <p:cNvPr id="5" name="TextBox 7">
            <a:extLst>
              <a:ext uri="{FF2B5EF4-FFF2-40B4-BE49-F238E27FC236}">
                <a16:creationId xmlns:a16="http://schemas.microsoft.com/office/drawing/2014/main" id="{4B494392-EDF9-4494-A6C0-580BF3DBFDF1}"/>
              </a:ext>
            </a:extLst>
          </p:cNvPr>
          <p:cNvSpPr txBox="1"/>
          <p:nvPr/>
        </p:nvSpPr>
        <p:spPr>
          <a:xfrm>
            <a:off x="194052" y="1538064"/>
            <a:ext cx="2439419"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latin typeface="Maiandra GD" panose="020E0502030308020204" pitchFamily="34" charset="0"/>
              </a:rPr>
              <a:t>It was tested in August 2016 .</a:t>
            </a:r>
            <a:endParaRPr lang="ko-KR" altLang="en-US" sz="2000" b="1" dirty="0">
              <a:solidFill>
                <a:schemeClr val="tx1">
                  <a:lumMod val="75000"/>
                  <a:lumOff val="25000"/>
                </a:schemeClr>
              </a:solidFill>
              <a:effectLst>
                <a:outerShdw blurRad="38100" dist="38100" dir="2700000" algn="tl">
                  <a:srgbClr val="000000">
                    <a:alpha val="43137"/>
                  </a:srgbClr>
                </a:outerShdw>
              </a:effectLst>
              <a:latin typeface="Maiandra GD" panose="020E0502030308020204" pitchFamily="34" charset="0"/>
              <a:cs typeface="Arial" pitchFamily="34" charset="0"/>
            </a:endParaRPr>
          </a:p>
        </p:txBody>
      </p:sp>
      <p:sp>
        <p:nvSpPr>
          <p:cNvPr id="2" name="Retângulo 1">
            <a:extLst>
              <a:ext uri="{FF2B5EF4-FFF2-40B4-BE49-F238E27FC236}">
                <a16:creationId xmlns:a16="http://schemas.microsoft.com/office/drawing/2014/main" id="{C4D35B1D-90DB-4510-B061-1CD5EF48694D}"/>
              </a:ext>
            </a:extLst>
          </p:cNvPr>
          <p:cNvSpPr/>
          <p:nvPr/>
        </p:nvSpPr>
        <p:spPr>
          <a:xfrm>
            <a:off x="0" y="3491626"/>
            <a:ext cx="4023359" cy="830997"/>
          </a:xfrm>
          <a:prstGeom prst="rect">
            <a:avLst/>
          </a:prstGeom>
        </p:spPr>
        <p:txBody>
          <a:bodyPr wrap="square">
            <a:spAutoFit/>
          </a:bodyPr>
          <a:lstStyle/>
          <a:p>
            <a:pPr algn="ctr"/>
            <a:r>
              <a:rPr lang="en-US" sz="2400" b="1"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rPr>
              <a:t>The first wagon has a capacity of 300 passengers .</a:t>
            </a:r>
            <a:endParaRPr lang="pt-BR" sz="2400" b="1" dirty="0">
              <a:effectLst>
                <a:outerShdw blurRad="38100" dist="38100" dir="2700000" algn="tl">
                  <a:srgbClr val="000000">
                    <a:alpha val="43137"/>
                  </a:srgbClr>
                </a:outerShdw>
              </a:effectLst>
              <a:latin typeface="Maiandra GD" panose="020E0502030308020204" pitchFamily="34" charset="0"/>
            </a:endParaRPr>
          </a:p>
        </p:txBody>
      </p:sp>
    </p:spTree>
    <p:extLst>
      <p:ext uri="{BB962C8B-B14F-4D97-AF65-F5344CB8AC3E}">
        <p14:creationId xmlns:p14="http://schemas.microsoft.com/office/powerpoint/2010/main" val="192067627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8" name="Rounded Rectangle 27"/>
          <p:cNvSpPr/>
          <p:nvPr/>
        </p:nvSpPr>
        <p:spPr>
          <a:xfrm>
            <a:off x="2099018" y="3088070"/>
            <a:ext cx="328915" cy="263503"/>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0" name="Rectangle 19"/>
          <p:cNvSpPr/>
          <p:nvPr/>
        </p:nvSpPr>
        <p:spPr>
          <a:xfrm>
            <a:off x="4554000" y="3219822"/>
            <a:ext cx="36000"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22" name="Picture 2" descr="https://scontent.fudi1-1.fna.fbcdn.net/v/t1.0-9/13654163_288057128215478_1864620492682575607_n.png?_nc_cat=110&amp;_nc_ht=scontent.fudi1-1.fna&amp;oh=f6f6cae14b5a951007723b2547ed40d1&amp;oe=5D48BB8C">
            <a:extLst>
              <a:ext uri="{FF2B5EF4-FFF2-40B4-BE49-F238E27FC236}">
                <a16:creationId xmlns:a16="http://schemas.microsoft.com/office/drawing/2014/main" id="{C98FD3CE-C37C-4AF3-8239-5CA855458CB3}"/>
              </a:ext>
            </a:extLst>
          </p:cNvPr>
          <p:cNvPicPr>
            <a:picLocks noGrp="1" noChangeAspect="1" noChangeArrowheads="1"/>
          </p:cNvPicPr>
          <p:nvPr>
            <p:ph type="pic" idx="12"/>
          </p:nvPr>
        </p:nvPicPr>
        <p:blipFill>
          <a:blip r:embed="rId2">
            <a:extLst>
              <a:ext uri="{28A0092B-C50C-407E-A947-70E740481C1C}">
                <a14:useLocalDpi xmlns:a14="http://schemas.microsoft.com/office/drawing/2010/main" val="0"/>
              </a:ext>
            </a:extLst>
          </a:blip>
          <a:srcRect t="11169" b="11169"/>
          <a:stretch>
            <a:fillRect/>
          </a:stretch>
        </p:blipFill>
        <p:spPr bwMode="auto">
          <a:xfrm>
            <a:off x="4554000" y="0"/>
            <a:ext cx="4536000" cy="29520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EE712121-E210-45F3-9422-E7F40DFB05A7}"/>
              </a:ext>
            </a:extLst>
          </p:cNvPr>
          <p:cNvSpPr/>
          <p:nvPr/>
        </p:nvSpPr>
        <p:spPr>
          <a:xfrm rot="10800000">
            <a:off x="6634501" y="3014727"/>
            <a:ext cx="521300" cy="523220"/>
          </a:xfrm>
          <a:prstGeom prst="rect">
            <a:avLst/>
          </a:prstGeom>
        </p:spPr>
        <p:txBody>
          <a:bodyPr wrap="square">
            <a:spAutoFit/>
          </a:bodyPr>
          <a:lstStyle/>
          <a:p>
            <a:r>
              <a:rPr lang="en" sz="2800" dirty="0">
                <a:solidFill>
                  <a:schemeClr val="tx1"/>
                </a:solidFill>
                <a:latin typeface="Muli"/>
                <a:ea typeface="Muli"/>
                <a:cs typeface="Muli"/>
                <a:sym typeface="Muli"/>
              </a:rPr>
              <a:t>👍</a:t>
            </a:r>
            <a:endParaRPr lang="pt-BR" sz="2800" dirty="0">
              <a:solidFill>
                <a:schemeClr val="tx1"/>
              </a:solidFill>
            </a:endParaRPr>
          </a:p>
        </p:txBody>
      </p:sp>
      <p:pic>
        <p:nvPicPr>
          <p:cNvPr id="17" name="Espaço Reservado para Imagem 4">
            <a:extLst>
              <a:ext uri="{FF2B5EF4-FFF2-40B4-BE49-F238E27FC236}">
                <a16:creationId xmlns:a16="http://schemas.microsoft.com/office/drawing/2014/main" id="{7F6C8B57-916A-4156-9E4C-37E4D0D94DD8}"/>
              </a:ext>
            </a:extLst>
          </p:cNvPr>
          <p:cNvPicPr>
            <a:picLocks noGrp="1" noChangeAspect="1"/>
          </p:cNvPicPr>
          <p:nvPr>
            <p:ph type="pic" idx="13"/>
          </p:nvPr>
        </p:nvPicPr>
        <p:blipFill>
          <a:blip r:embed="rId3"/>
          <a:srcRect t="6650" b="6650"/>
          <a:stretch>
            <a:fillRect/>
          </a:stretch>
        </p:blipFill>
        <p:spPr>
          <a:xfrm>
            <a:off x="0" y="-750"/>
            <a:ext cx="4535487" cy="2952750"/>
          </a:xfrm>
        </p:spPr>
      </p:pic>
      <p:sp>
        <p:nvSpPr>
          <p:cNvPr id="18" name="Retângulo 17">
            <a:extLst>
              <a:ext uri="{FF2B5EF4-FFF2-40B4-BE49-F238E27FC236}">
                <a16:creationId xmlns:a16="http://schemas.microsoft.com/office/drawing/2014/main" id="{54A14B51-5414-47E7-9A01-A50263DDB4FF}"/>
              </a:ext>
            </a:extLst>
          </p:cNvPr>
          <p:cNvSpPr/>
          <p:nvPr/>
        </p:nvSpPr>
        <p:spPr>
          <a:xfrm>
            <a:off x="1371279" y="3487643"/>
            <a:ext cx="1784391" cy="830997"/>
          </a:xfrm>
          <a:prstGeom prst="rect">
            <a:avLst/>
          </a:prstGeom>
        </p:spPr>
        <p:txBody>
          <a:bodyPr wrap="square">
            <a:spAutoFit/>
          </a:bodyPr>
          <a:lstStyle/>
          <a:p>
            <a:pPr algn="ctr"/>
            <a:r>
              <a:rPr lang="pt-BR" sz="2400" b="1" dirty="0">
                <a:effectLst>
                  <a:outerShdw blurRad="38100" dist="38100" dir="2700000" algn="tl">
                    <a:srgbClr val="000000">
                      <a:alpha val="43137"/>
                    </a:srgbClr>
                  </a:outerShdw>
                </a:effectLst>
                <a:latin typeface="Maiandra GD" panose="020E0502030308020204" pitchFamily="34" charset="0"/>
              </a:rPr>
              <a:t>THE CEO </a:t>
            </a:r>
          </a:p>
          <a:p>
            <a:pPr algn="ctr"/>
            <a:r>
              <a:rPr lang="pt-BR" sz="2400" b="1" dirty="0" err="1">
                <a:effectLst>
                  <a:outerShdw blurRad="38100" dist="38100" dir="2700000" algn="tl">
                    <a:srgbClr val="000000">
                      <a:alpha val="43137"/>
                    </a:srgbClr>
                  </a:outerShdw>
                </a:effectLst>
                <a:latin typeface="Maiandra GD" panose="020E0502030308020204" pitchFamily="34" charset="0"/>
              </a:rPr>
              <a:t>Bai</a:t>
            </a:r>
            <a:r>
              <a:rPr lang="pt-BR" sz="2400" b="1" dirty="0">
                <a:effectLst>
                  <a:outerShdw blurRad="38100" dist="38100" dir="2700000" algn="tl">
                    <a:srgbClr val="000000">
                      <a:alpha val="43137"/>
                    </a:srgbClr>
                  </a:outerShdw>
                </a:effectLst>
                <a:latin typeface="Maiandra GD" panose="020E0502030308020204" pitchFamily="34" charset="0"/>
              </a:rPr>
              <a:t> </a:t>
            </a:r>
            <a:r>
              <a:rPr lang="pt-BR" sz="2400" b="1" dirty="0" err="1">
                <a:effectLst>
                  <a:outerShdw blurRad="38100" dist="38100" dir="2700000" algn="tl">
                    <a:srgbClr val="000000">
                      <a:alpha val="43137"/>
                    </a:srgbClr>
                  </a:outerShdw>
                </a:effectLst>
                <a:latin typeface="Maiandra GD" panose="020E0502030308020204" pitchFamily="34" charset="0"/>
              </a:rPr>
              <a:t>Zhiming</a:t>
            </a:r>
            <a:endParaRPr lang="pt-BR" sz="2400" b="1" dirty="0">
              <a:effectLst>
                <a:outerShdw blurRad="38100" dist="38100" dir="2700000" algn="tl">
                  <a:srgbClr val="000000">
                    <a:alpha val="43137"/>
                  </a:srgbClr>
                </a:outerShdw>
              </a:effectLst>
              <a:latin typeface="Maiandra GD" panose="020E0502030308020204" pitchFamily="34" charset="0"/>
            </a:endParaRPr>
          </a:p>
        </p:txBody>
      </p:sp>
      <p:sp>
        <p:nvSpPr>
          <p:cNvPr id="19" name="Text Placeholder 21">
            <a:extLst>
              <a:ext uri="{FF2B5EF4-FFF2-40B4-BE49-F238E27FC236}">
                <a16:creationId xmlns:a16="http://schemas.microsoft.com/office/drawing/2014/main" id="{2E547712-D89F-45D2-839E-7CEA6A5DD77F}"/>
              </a:ext>
            </a:extLst>
          </p:cNvPr>
          <p:cNvSpPr txBox="1">
            <a:spLocks/>
          </p:cNvSpPr>
          <p:nvPr/>
        </p:nvSpPr>
        <p:spPr>
          <a:xfrm>
            <a:off x="4649277" y="3462030"/>
            <a:ext cx="4345444" cy="144328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r>
              <a:rPr lang="en-US" sz="2000" b="1" dirty="0">
                <a:effectLst>
                  <a:outerShdw blurRad="38100" dist="38100" dir="2700000" algn="tl">
                    <a:srgbClr val="000000">
                      <a:alpha val="43137"/>
                    </a:srgbClr>
                  </a:outerShdw>
                </a:effectLst>
                <a:latin typeface="Maiandra GD" panose="020E0502030308020204" pitchFamily="34" charset="0"/>
              </a:rPr>
              <a:t>Project was investigated by police and 32 people were arrested for taking part in a private investment publicity stunt.</a:t>
            </a:r>
            <a:endParaRPr lang="ko-KR" altLang="en-US" sz="2000" b="1" dirty="0">
              <a:effectLst>
                <a:outerShdw blurRad="38100" dist="38100" dir="2700000" algn="tl">
                  <a:srgbClr val="000000">
                    <a:alpha val="43137"/>
                  </a:srgbClr>
                </a:outerShdw>
              </a:effectLst>
              <a:latin typeface="Maiandra GD" panose="020E0502030308020204" pitchFamily="34" charset="0"/>
              <a:cs typeface="Arial" pitchFamily="34" charset="0"/>
            </a:endParaRPr>
          </a:p>
        </p:txBody>
      </p:sp>
    </p:spTree>
    <p:extLst>
      <p:ext uri="{BB962C8B-B14F-4D97-AF65-F5344CB8AC3E}">
        <p14:creationId xmlns:p14="http://schemas.microsoft.com/office/powerpoint/2010/main" val="354163412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2"/>
                                        </p:tgtEl>
                                        <p:attrNameLst>
                                          <p:attrName>r</p:attrName>
                                        </p:attrNameLst>
                                      </p:cBhvr>
                                    </p:animRot>
                                  </p:childTnLst>
                                </p:cTn>
                              </p:par>
                            </p:childTnLst>
                          </p:cTn>
                        </p:par>
                        <p:par>
                          <p:cTn id="7" fill="hold">
                            <p:stCondLst>
                              <p:cond delay="2000"/>
                            </p:stCondLst>
                            <p:childTnLst>
                              <p:par>
                                <p:cTn id="8" presetID="26" presetClass="emph" presetSubtype="0" fill="hold" grpId="0" nodeType="afterEffect">
                                  <p:stCondLst>
                                    <p:cond delay="25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par>
                          <p:cTn id="11" fill="hold">
                            <p:stCondLst>
                              <p:cond delay="2750"/>
                            </p:stCondLst>
                            <p:childTnLst>
                              <p:par>
                                <p:cTn id="12" presetID="42" presetClass="entr" presetSubtype="0" fill="hold" grpId="0" nodeType="afterEffect">
                                  <p:stCondLst>
                                    <p:cond delay="25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ight Triangle 19">
            <a:extLst>
              <a:ext uri="{FF2B5EF4-FFF2-40B4-BE49-F238E27FC236}">
                <a16:creationId xmlns:a16="http://schemas.microsoft.com/office/drawing/2014/main" id="{40E5A21B-3D10-488C-8818-9E76B30B54EB}"/>
              </a:ext>
            </a:extLst>
          </p:cNvPr>
          <p:cNvSpPr/>
          <p:nvPr/>
        </p:nvSpPr>
        <p:spPr>
          <a:xfrm rot="18828422">
            <a:off x="4040298" y="178535"/>
            <a:ext cx="769883" cy="810987"/>
          </a:xfrm>
          <a:prstGeom prst="rtTriangle">
            <a:avLst/>
          </a:prstGeom>
          <a:solidFill>
            <a:schemeClr val="accent5">
              <a:lumMod val="60000"/>
              <a:lumOff val="4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050"/>
          </a:p>
        </p:txBody>
      </p:sp>
      <p:sp>
        <p:nvSpPr>
          <p:cNvPr id="35" name="TextBox 34">
            <a:extLst>
              <a:ext uri="{FF2B5EF4-FFF2-40B4-BE49-F238E27FC236}">
                <a16:creationId xmlns:a16="http://schemas.microsoft.com/office/drawing/2014/main" id="{E11A7382-C67B-4A83-81CA-0B31276024B8}"/>
              </a:ext>
            </a:extLst>
          </p:cNvPr>
          <p:cNvSpPr txBox="1"/>
          <p:nvPr/>
        </p:nvSpPr>
        <p:spPr>
          <a:xfrm>
            <a:off x="3462528" y="25530"/>
            <a:ext cx="2084404" cy="584775"/>
          </a:xfrm>
          <a:prstGeom prst="rect">
            <a:avLst/>
          </a:prstGeom>
          <a:noFill/>
        </p:spPr>
        <p:txBody>
          <a:bodyPr wrap="square" rtlCol="0">
            <a:spAutoFit/>
          </a:bodyPr>
          <a:lstStyle/>
          <a:p>
            <a:r>
              <a:rPr lang="en-US" altLang="ko-KR" sz="3200" b="1" dirty="0">
                <a:solidFill>
                  <a:schemeClr val="tx1">
                    <a:lumMod val="75000"/>
                    <a:lumOff val="25000"/>
                  </a:schemeClr>
                </a:solidFill>
                <a:effectLst>
                  <a:outerShdw blurRad="38100" dist="38100" dir="2700000" algn="tl">
                    <a:srgbClr val="000000">
                      <a:alpha val="43137"/>
                    </a:srgbClr>
                  </a:outerShdw>
                </a:effectLst>
                <a:latin typeface="Maiandra GD" panose="020E0502030308020204" pitchFamily="34" charset="0"/>
                <a:cs typeface="Arial" pitchFamily="34" charset="0"/>
              </a:rPr>
              <a:t>Countries</a:t>
            </a:r>
          </a:p>
        </p:txBody>
      </p:sp>
      <p:sp>
        <p:nvSpPr>
          <p:cNvPr id="5" name="Retângulo 4">
            <a:extLst>
              <a:ext uri="{FF2B5EF4-FFF2-40B4-BE49-F238E27FC236}">
                <a16:creationId xmlns:a16="http://schemas.microsoft.com/office/drawing/2014/main" id="{10D32641-F9AD-4FF3-9B09-4F80C53F1ABD}"/>
              </a:ext>
            </a:extLst>
          </p:cNvPr>
          <p:cNvSpPr/>
          <p:nvPr/>
        </p:nvSpPr>
        <p:spPr>
          <a:xfrm>
            <a:off x="3462528" y="3328416"/>
            <a:ext cx="3779520" cy="1815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E5338903-CDF2-49E1-B7E3-A9A8E300A3FA}"/>
              </a:ext>
            </a:extLst>
          </p:cNvPr>
          <p:cNvSpPr/>
          <p:nvPr/>
        </p:nvSpPr>
        <p:spPr>
          <a:xfrm>
            <a:off x="5379182" y="-1"/>
            <a:ext cx="3779520" cy="2097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8" name="Picture 6" descr="Resultado de imagem para INDIA BANDEIRA">
            <a:extLst>
              <a:ext uri="{FF2B5EF4-FFF2-40B4-BE49-F238E27FC236}">
                <a16:creationId xmlns:a16="http://schemas.microsoft.com/office/drawing/2014/main" id="{E0CF839D-B9D4-4E29-949E-C82ED914084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438" t="968" r="241"/>
          <a:stretch/>
        </p:blipFill>
        <p:spPr bwMode="auto">
          <a:xfrm>
            <a:off x="6391146" y="1342723"/>
            <a:ext cx="2316066" cy="1542676"/>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3074" name="Picture 2" descr="Imagem relacionada">
            <a:extLst>
              <a:ext uri="{FF2B5EF4-FFF2-40B4-BE49-F238E27FC236}">
                <a16:creationId xmlns:a16="http://schemas.microsoft.com/office/drawing/2014/main" id="{7B79A09D-5384-45D2-ACEB-22EE195E541E}"/>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t="7524" b="6277"/>
          <a:stretch/>
        </p:blipFill>
        <p:spPr bwMode="auto">
          <a:xfrm>
            <a:off x="3314100" y="1350375"/>
            <a:ext cx="2316067" cy="1535024"/>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Resultado de imagem para FRANÃA BANDEIRA">
            <a:extLst>
              <a:ext uri="{FF2B5EF4-FFF2-40B4-BE49-F238E27FC236}">
                <a16:creationId xmlns:a16="http://schemas.microsoft.com/office/drawing/2014/main" id="{10461878-A6C2-4807-A189-6F2899B7E823}"/>
              </a:ext>
            </a:extLst>
          </p:cNvPr>
          <p:cNvPicPr>
            <a:picLocks noGrp="1" noChangeAspect="1" noChangeArrowheads="1"/>
          </p:cNvPicPr>
          <p:nvPr>
            <p:ph type="pic" sz="quarter" idx="10"/>
          </p:nvPr>
        </p:nvPicPr>
        <p:blipFill rotWithShape="1">
          <a:blip r:embed="rId4">
            <a:extLst>
              <a:ext uri="{28A0092B-C50C-407E-A947-70E740481C1C}">
                <a14:useLocalDpi xmlns:a14="http://schemas.microsoft.com/office/drawing/2010/main" val="0"/>
              </a:ext>
            </a:extLst>
          </a:blip>
          <a:srcRect l="-2547" r="842"/>
          <a:stretch/>
        </p:blipFill>
        <p:spPr bwMode="auto">
          <a:xfrm>
            <a:off x="318058" y="1350375"/>
            <a:ext cx="2382101" cy="1543289"/>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cxnSp>
        <p:nvCxnSpPr>
          <p:cNvPr id="7" name="Conector: Curvo 6">
            <a:extLst>
              <a:ext uri="{FF2B5EF4-FFF2-40B4-BE49-F238E27FC236}">
                <a16:creationId xmlns:a16="http://schemas.microsoft.com/office/drawing/2014/main" id="{4ED263D9-535A-4944-932C-C9FFC578923A}"/>
              </a:ext>
            </a:extLst>
          </p:cNvPr>
          <p:cNvCxnSpPr>
            <a:cxnSpLocks/>
            <a:stCxn id="3076" idx="2"/>
          </p:cNvCxnSpPr>
          <p:nvPr/>
        </p:nvCxnSpPr>
        <p:spPr>
          <a:xfrm rot="5400000">
            <a:off x="1116464" y="3286309"/>
            <a:ext cx="785290" cy="1"/>
          </a:xfrm>
          <a:prstGeom prst="curvedConnector3">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Curvo 20">
            <a:extLst>
              <a:ext uri="{FF2B5EF4-FFF2-40B4-BE49-F238E27FC236}">
                <a16:creationId xmlns:a16="http://schemas.microsoft.com/office/drawing/2014/main" id="{1A9F8A26-7826-4133-8641-7743F3E21A89}"/>
              </a:ext>
            </a:extLst>
          </p:cNvPr>
          <p:cNvCxnSpPr>
            <a:cxnSpLocks/>
            <a:stCxn id="3078" idx="2"/>
          </p:cNvCxnSpPr>
          <p:nvPr/>
        </p:nvCxnSpPr>
        <p:spPr>
          <a:xfrm rot="16200000" flipH="1">
            <a:off x="7174562" y="3260015"/>
            <a:ext cx="749234" cy="1"/>
          </a:xfrm>
          <a:prstGeom prst="curvedConnector3">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Curvo 29">
            <a:extLst>
              <a:ext uri="{FF2B5EF4-FFF2-40B4-BE49-F238E27FC236}">
                <a16:creationId xmlns:a16="http://schemas.microsoft.com/office/drawing/2014/main" id="{BB7DE512-4FD4-4BDE-959E-CCCB1DB24F1A}"/>
              </a:ext>
            </a:extLst>
          </p:cNvPr>
          <p:cNvCxnSpPr>
            <a:cxnSpLocks/>
            <a:stCxn id="3074" idx="2"/>
          </p:cNvCxnSpPr>
          <p:nvPr/>
        </p:nvCxnSpPr>
        <p:spPr>
          <a:xfrm rot="16200000" flipH="1">
            <a:off x="4075356" y="3282176"/>
            <a:ext cx="793557" cy="1"/>
          </a:xfrm>
          <a:prstGeom prst="curvedConnector3">
            <a:avLst>
              <a:gd name="adj1" fmla="val 50000"/>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tângulo 11">
            <a:extLst>
              <a:ext uri="{FF2B5EF4-FFF2-40B4-BE49-F238E27FC236}">
                <a16:creationId xmlns:a16="http://schemas.microsoft.com/office/drawing/2014/main" id="{25191126-3CCA-40C1-95EB-294772D7ECC6}"/>
              </a:ext>
            </a:extLst>
          </p:cNvPr>
          <p:cNvSpPr/>
          <p:nvPr/>
        </p:nvSpPr>
        <p:spPr>
          <a:xfrm>
            <a:off x="3590715" y="3580230"/>
            <a:ext cx="1669047" cy="830997"/>
          </a:xfrm>
          <a:prstGeom prst="rect">
            <a:avLst/>
          </a:prstGeom>
          <a:noFill/>
        </p:spPr>
        <p:txBody>
          <a:bodyPr wrap="none" lIns="91440" tIns="45720" rIns="91440" bIns="45720">
            <a:spAutoFit/>
          </a:bodyPr>
          <a:lstStyle/>
          <a:p>
            <a:pPr algn="ctr"/>
            <a:r>
              <a:rPr lang="pt-BR" sz="4800" b="1" cap="none" spc="0" dirty="0" err="1">
                <a:ln w="12700">
                  <a:solidFill>
                    <a:schemeClr val="tx1">
                      <a:lumMod val="85000"/>
                      <a:lumOff val="15000"/>
                    </a:schemeClr>
                  </a:solidFill>
                  <a:prstDash val="solid"/>
                </a:ln>
                <a:pattFill prst="pct10">
                  <a:fgClr>
                    <a:schemeClr val="tx1"/>
                  </a:fgClr>
                  <a:bgClr>
                    <a:srgbClr val="66FF99"/>
                  </a:bgClr>
                </a:pattFill>
                <a:effectLst>
                  <a:outerShdw dist="38100" dir="2640000" algn="bl" rotWithShape="0">
                    <a:schemeClr val="accent1"/>
                  </a:outerShdw>
                  <a:reflection blurRad="127000" stA="90000" endPos="54000" dist="152400" dir="5400000" sy="-100000" algn="bl" rotWithShape="0"/>
                </a:effectLst>
                <a:latin typeface="Maiandra GD" panose="020E0502030308020204" pitchFamily="34" charset="0"/>
              </a:rPr>
              <a:t>Brazil</a:t>
            </a:r>
            <a:endParaRPr lang="pt-BR" sz="4800" b="1" cap="none" spc="0" dirty="0">
              <a:ln w="12700">
                <a:solidFill>
                  <a:schemeClr val="tx1">
                    <a:lumMod val="85000"/>
                    <a:lumOff val="15000"/>
                  </a:schemeClr>
                </a:solidFill>
                <a:prstDash val="solid"/>
              </a:ln>
              <a:pattFill prst="pct10">
                <a:fgClr>
                  <a:schemeClr val="tx1"/>
                </a:fgClr>
                <a:bgClr>
                  <a:srgbClr val="66FF99"/>
                </a:bgClr>
              </a:pattFill>
              <a:effectLst>
                <a:outerShdw dist="38100" dir="2640000" algn="bl" rotWithShape="0">
                  <a:schemeClr val="accent1"/>
                </a:outerShdw>
                <a:reflection blurRad="127000" stA="90000" endPos="54000" dist="152400" dir="5400000" sy="-100000" algn="bl" rotWithShape="0"/>
              </a:effectLst>
              <a:latin typeface="Maiandra GD" panose="020E0502030308020204" pitchFamily="34" charset="0"/>
            </a:endParaRPr>
          </a:p>
        </p:txBody>
      </p:sp>
      <p:sp>
        <p:nvSpPr>
          <p:cNvPr id="36" name="Retângulo 35">
            <a:extLst>
              <a:ext uri="{FF2B5EF4-FFF2-40B4-BE49-F238E27FC236}">
                <a16:creationId xmlns:a16="http://schemas.microsoft.com/office/drawing/2014/main" id="{15EDC5ED-8B60-49A4-9EEB-A6349373DE9E}"/>
              </a:ext>
            </a:extLst>
          </p:cNvPr>
          <p:cNvSpPr/>
          <p:nvPr/>
        </p:nvSpPr>
        <p:spPr>
          <a:xfrm>
            <a:off x="6783585" y="3634630"/>
            <a:ext cx="1531188" cy="830997"/>
          </a:xfrm>
          <a:prstGeom prst="rect">
            <a:avLst/>
          </a:prstGeom>
          <a:noFill/>
        </p:spPr>
        <p:txBody>
          <a:bodyPr wrap="none" lIns="91440" tIns="45720" rIns="91440" bIns="45720">
            <a:spAutoFit/>
          </a:bodyPr>
          <a:lstStyle/>
          <a:p>
            <a:pPr algn="ctr"/>
            <a:r>
              <a:rPr lang="pt-BR" sz="4800" b="1" cap="none" spc="0" dirty="0" err="1">
                <a:ln w="12700">
                  <a:solidFill>
                    <a:schemeClr val="tx1"/>
                  </a:solidFill>
                  <a:prstDash val="solid"/>
                </a:ln>
                <a:solidFill>
                  <a:srgbClr val="E46248"/>
                </a:solidFill>
                <a:effectLst>
                  <a:outerShdw dist="38100" dir="2640000" algn="bl" rotWithShape="0">
                    <a:schemeClr val="accent1"/>
                  </a:outerShdw>
                  <a:reflection blurRad="101600" stA="70000" endPos="54000" dist="152400" dir="5400000" sy="-100000" algn="bl" rotWithShape="0"/>
                </a:effectLst>
                <a:latin typeface="Maiandra GD" panose="020E0502030308020204" pitchFamily="34" charset="0"/>
              </a:rPr>
              <a:t>India</a:t>
            </a:r>
            <a:endParaRPr lang="pt-BR" sz="4800" b="1" cap="none" spc="0" dirty="0">
              <a:ln w="12700">
                <a:solidFill>
                  <a:schemeClr val="tx1"/>
                </a:solidFill>
                <a:prstDash val="solid"/>
              </a:ln>
              <a:solidFill>
                <a:srgbClr val="E46248"/>
              </a:solidFill>
              <a:effectLst>
                <a:outerShdw dist="38100" dir="2640000" algn="bl" rotWithShape="0">
                  <a:schemeClr val="accent1"/>
                </a:outerShdw>
                <a:reflection blurRad="101600" stA="70000" endPos="54000" dist="152400" dir="5400000" sy="-100000" algn="bl" rotWithShape="0"/>
              </a:effectLst>
              <a:latin typeface="Maiandra GD" panose="020E0502030308020204" pitchFamily="34" charset="0"/>
            </a:endParaRPr>
          </a:p>
        </p:txBody>
      </p:sp>
      <p:sp>
        <p:nvSpPr>
          <p:cNvPr id="37" name="Retângulo 36">
            <a:extLst>
              <a:ext uri="{FF2B5EF4-FFF2-40B4-BE49-F238E27FC236}">
                <a16:creationId xmlns:a16="http://schemas.microsoft.com/office/drawing/2014/main" id="{40B3DE16-16CA-4EC5-A479-7065890BE1A5}"/>
              </a:ext>
            </a:extLst>
          </p:cNvPr>
          <p:cNvSpPr/>
          <p:nvPr/>
        </p:nvSpPr>
        <p:spPr>
          <a:xfrm>
            <a:off x="506257" y="3634630"/>
            <a:ext cx="1947970" cy="830997"/>
          </a:xfrm>
          <a:prstGeom prst="rect">
            <a:avLst/>
          </a:prstGeom>
          <a:noFill/>
        </p:spPr>
        <p:txBody>
          <a:bodyPr wrap="none" lIns="91440" tIns="45720" rIns="91440" bIns="45720">
            <a:spAutoFit/>
          </a:bodyPr>
          <a:lstStyle/>
          <a:p>
            <a:pPr algn="ctr"/>
            <a:r>
              <a:rPr lang="pt-BR" sz="4800" b="1" dirty="0">
                <a:ln w="12700">
                  <a:solidFill>
                    <a:srgbClr val="000066"/>
                  </a:solidFill>
                  <a:prstDash val="solid"/>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effectLst>
                  <a:outerShdw dist="38100" dir="2640000" algn="bl" rotWithShape="0">
                    <a:schemeClr val="accent1"/>
                  </a:outerShdw>
                  <a:reflection blurRad="127000" stA="73000" endPos="67000" dist="139700" dir="5400000" sy="-100000" algn="bl" rotWithShape="0"/>
                </a:effectLst>
                <a:latin typeface="Maiandra GD" panose="020E0502030308020204" pitchFamily="34" charset="0"/>
              </a:rPr>
              <a:t>France</a:t>
            </a:r>
            <a:endParaRPr lang="pt-BR" sz="4800" b="1" cap="none" spc="0" dirty="0">
              <a:ln w="12700">
                <a:solidFill>
                  <a:srgbClr val="000066"/>
                </a:solidFill>
                <a:prstDash val="solid"/>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effectLst>
                <a:outerShdw dist="38100" dir="2640000" algn="bl" rotWithShape="0">
                  <a:schemeClr val="accent1"/>
                </a:outerShdw>
                <a:reflection blurRad="127000" stA="73000" endPos="67000" dist="139700" dir="5400000" sy="-100000" algn="bl" rotWithShape="0"/>
              </a:effectLst>
              <a:latin typeface="Maiandra GD" panose="020E0502030308020204" pitchFamily="34" charset="0"/>
            </a:endParaRPr>
          </a:p>
        </p:txBody>
      </p:sp>
    </p:spTree>
    <p:extLst>
      <p:ext uri="{BB962C8B-B14F-4D97-AF65-F5344CB8AC3E}">
        <p14:creationId xmlns:p14="http://schemas.microsoft.com/office/powerpoint/2010/main" val="120128364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37"/>
                                        </p:tgtEl>
                                        <p:attrNameLst>
                                          <p:attrName>r</p:attrName>
                                        </p:attrNameLst>
                                      </p:cBhvr>
                                    </p:animRot>
                                    <p:animRot by="-240000">
                                      <p:cBhvr>
                                        <p:cTn id="7" dur="200" fill="hold">
                                          <p:stCondLst>
                                            <p:cond delay="200"/>
                                          </p:stCondLst>
                                        </p:cTn>
                                        <p:tgtEl>
                                          <p:spTgt spid="37"/>
                                        </p:tgtEl>
                                        <p:attrNameLst>
                                          <p:attrName>r</p:attrName>
                                        </p:attrNameLst>
                                      </p:cBhvr>
                                    </p:animRot>
                                    <p:animRot by="240000">
                                      <p:cBhvr>
                                        <p:cTn id="8" dur="200" fill="hold">
                                          <p:stCondLst>
                                            <p:cond delay="400"/>
                                          </p:stCondLst>
                                        </p:cTn>
                                        <p:tgtEl>
                                          <p:spTgt spid="37"/>
                                        </p:tgtEl>
                                        <p:attrNameLst>
                                          <p:attrName>r</p:attrName>
                                        </p:attrNameLst>
                                      </p:cBhvr>
                                    </p:animRot>
                                    <p:animRot by="-240000">
                                      <p:cBhvr>
                                        <p:cTn id="9" dur="200" fill="hold">
                                          <p:stCondLst>
                                            <p:cond delay="600"/>
                                          </p:stCondLst>
                                        </p:cTn>
                                        <p:tgtEl>
                                          <p:spTgt spid="37"/>
                                        </p:tgtEl>
                                        <p:attrNameLst>
                                          <p:attrName>r</p:attrName>
                                        </p:attrNameLst>
                                      </p:cBhvr>
                                    </p:animRot>
                                    <p:animRot by="120000">
                                      <p:cBhvr>
                                        <p:cTn id="10" dur="200" fill="hold">
                                          <p:stCondLst>
                                            <p:cond delay="800"/>
                                          </p:stCondLst>
                                        </p:cTn>
                                        <p:tgtEl>
                                          <p:spTgt spid="37"/>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2"/>
                                        </p:tgtEl>
                                        <p:attrNameLst>
                                          <p:attrName>r</p:attrName>
                                        </p:attrNameLst>
                                      </p:cBhvr>
                                    </p:animRot>
                                    <p:animRot by="-240000">
                                      <p:cBhvr>
                                        <p:cTn id="13" dur="200" fill="hold">
                                          <p:stCondLst>
                                            <p:cond delay="200"/>
                                          </p:stCondLst>
                                        </p:cTn>
                                        <p:tgtEl>
                                          <p:spTgt spid="12"/>
                                        </p:tgtEl>
                                        <p:attrNameLst>
                                          <p:attrName>r</p:attrName>
                                        </p:attrNameLst>
                                      </p:cBhvr>
                                    </p:animRot>
                                    <p:animRot by="240000">
                                      <p:cBhvr>
                                        <p:cTn id="14" dur="200" fill="hold">
                                          <p:stCondLst>
                                            <p:cond delay="400"/>
                                          </p:stCondLst>
                                        </p:cTn>
                                        <p:tgtEl>
                                          <p:spTgt spid="12"/>
                                        </p:tgtEl>
                                        <p:attrNameLst>
                                          <p:attrName>r</p:attrName>
                                        </p:attrNameLst>
                                      </p:cBhvr>
                                    </p:animRot>
                                    <p:animRot by="-240000">
                                      <p:cBhvr>
                                        <p:cTn id="15" dur="200" fill="hold">
                                          <p:stCondLst>
                                            <p:cond delay="600"/>
                                          </p:stCondLst>
                                        </p:cTn>
                                        <p:tgtEl>
                                          <p:spTgt spid="12"/>
                                        </p:tgtEl>
                                        <p:attrNameLst>
                                          <p:attrName>r</p:attrName>
                                        </p:attrNameLst>
                                      </p:cBhvr>
                                    </p:animRot>
                                    <p:animRot by="120000">
                                      <p:cBhvr>
                                        <p:cTn id="16" dur="200" fill="hold">
                                          <p:stCondLst>
                                            <p:cond delay="800"/>
                                          </p:stCondLst>
                                        </p:cTn>
                                        <p:tgtEl>
                                          <p:spTgt spid="12"/>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36"/>
                                        </p:tgtEl>
                                        <p:attrNameLst>
                                          <p:attrName>r</p:attrName>
                                        </p:attrNameLst>
                                      </p:cBhvr>
                                    </p:animRot>
                                    <p:animRot by="-240000">
                                      <p:cBhvr>
                                        <p:cTn id="19" dur="200" fill="hold">
                                          <p:stCondLst>
                                            <p:cond delay="200"/>
                                          </p:stCondLst>
                                        </p:cTn>
                                        <p:tgtEl>
                                          <p:spTgt spid="36"/>
                                        </p:tgtEl>
                                        <p:attrNameLst>
                                          <p:attrName>r</p:attrName>
                                        </p:attrNameLst>
                                      </p:cBhvr>
                                    </p:animRot>
                                    <p:animRot by="240000">
                                      <p:cBhvr>
                                        <p:cTn id="20" dur="200" fill="hold">
                                          <p:stCondLst>
                                            <p:cond delay="400"/>
                                          </p:stCondLst>
                                        </p:cTn>
                                        <p:tgtEl>
                                          <p:spTgt spid="36"/>
                                        </p:tgtEl>
                                        <p:attrNameLst>
                                          <p:attrName>r</p:attrName>
                                        </p:attrNameLst>
                                      </p:cBhvr>
                                    </p:animRot>
                                    <p:animRot by="-240000">
                                      <p:cBhvr>
                                        <p:cTn id="21" dur="200" fill="hold">
                                          <p:stCondLst>
                                            <p:cond delay="600"/>
                                          </p:stCondLst>
                                        </p:cTn>
                                        <p:tgtEl>
                                          <p:spTgt spid="36"/>
                                        </p:tgtEl>
                                        <p:attrNameLst>
                                          <p:attrName>r</p:attrName>
                                        </p:attrNameLst>
                                      </p:cBhvr>
                                    </p:animRot>
                                    <p:animRot by="120000">
                                      <p:cBhvr>
                                        <p:cTn id="22" dur="200" fill="hold">
                                          <p:stCondLst>
                                            <p:cond delay="800"/>
                                          </p:stCondLst>
                                        </p:cTn>
                                        <p:tgtEl>
                                          <p:spTgt spid="36"/>
                                        </p:tgtEl>
                                        <p:attrNameLst>
                                          <p:attrName>r</p:attrName>
                                        </p:attrNameLst>
                                      </p:cBhvr>
                                    </p:animRot>
                                  </p:childTnLst>
                                </p:cTn>
                              </p:par>
                            </p:childTnLst>
                          </p:cTn>
                        </p:par>
                        <p:par>
                          <p:cTn id="23" fill="hold">
                            <p:stCondLst>
                              <p:cond delay="1000"/>
                            </p:stCondLst>
                            <p:childTnLst>
                              <p:par>
                                <p:cTn id="24" presetID="42" presetClass="entr" presetSubtype="0" fill="hold" nodeType="afterEffect">
                                  <p:stCondLst>
                                    <p:cond delay="250"/>
                                  </p:stCondLst>
                                  <p:childTnLst>
                                    <p:set>
                                      <p:cBhvr>
                                        <p:cTn id="25" dur="1" fill="hold">
                                          <p:stCondLst>
                                            <p:cond delay="0"/>
                                          </p:stCondLst>
                                        </p:cTn>
                                        <p:tgtEl>
                                          <p:spTgt spid="3076"/>
                                        </p:tgtEl>
                                        <p:attrNameLst>
                                          <p:attrName>style.visibility</p:attrName>
                                        </p:attrNameLst>
                                      </p:cBhvr>
                                      <p:to>
                                        <p:strVal val="visible"/>
                                      </p:to>
                                    </p:set>
                                    <p:animEffect transition="in" filter="fade">
                                      <p:cBhvr>
                                        <p:cTn id="26" dur="1500"/>
                                        <p:tgtEl>
                                          <p:spTgt spid="3076"/>
                                        </p:tgtEl>
                                      </p:cBhvr>
                                    </p:animEffect>
                                    <p:anim calcmode="lin" valueType="num">
                                      <p:cBhvr>
                                        <p:cTn id="27" dur="1500" fill="hold"/>
                                        <p:tgtEl>
                                          <p:spTgt spid="3076"/>
                                        </p:tgtEl>
                                        <p:attrNameLst>
                                          <p:attrName>ppt_x</p:attrName>
                                        </p:attrNameLst>
                                      </p:cBhvr>
                                      <p:tavLst>
                                        <p:tav tm="0">
                                          <p:val>
                                            <p:strVal val="#ppt_x"/>
                                          </p:val>
                                        </p:tav>
                                        <p:tav tm="100000">
                                          <p:val>
                                            <p:strVal val="#ppt_x"/>
                                          </p:val>
                                        </p:tav>
                                      </p:tavLst>
                                    </p:anim>
                                    <p:anim calcmode="lin" valueType="num">
                                      <p:cBhvr>
                                        <p:cTn id="28" dur="1500" fill="hold"/>
                                        <p:tgtEl>
                                          <p:spTgt spid="3076"/>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26" presetClass="entr" presetSubtype="0" fill="hold" nodeType="afterEffect">
                                  <p:stCondLst>
                                    <p:cond delay="250"/>
                                  </p:stCondLst>
                                  <p:childTnLst>
                                    <p:set>
                                      <p:cBhvr>
                                        <p:cTn id="31" dur="1" fill="hold">
                                          <p:stCondLst>
                                            <p:cond delay="0"/>
                                          </p:stCondLst>
                                        </p:cTn>
                                        <p:tgtEl>
                                          <p:spTgt spid="3074"/>
                                        </p:tgtEl>
                                        <p:attrNameLst>
                                          <p:attrName>style.visibility</p:attrName>
                                        </p:attrNameLst>
                                      </p:cBhvr>
                                      <p:to>
                                        <p:strVal val="visible"/>
                                      </p:to>
                                    </p:set>
                                    <p:animEffect transition="in" filter="wipe(down)">
                                      <p:cBhvr>
                                        <p:cTn id="32" dur="580">
                                          <p:stCondLst>
                                            <p:cond delay="0"/>
                                          </p:stCondLst>
                                        </p:cTn>
                                        <p:tgtEl>
                                          <p:spTgt spid="3074"/>
                                        </p:tgtEl>
                                      </p:cBhvr>
                                    </p:animEffect>
                                    <p:anim calcmode="lin" valueType="num">
                                      <p:cBhvr>
                                        <p:cTn id="33"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38" dur="26">
                                          <p:stCondLst>
                                            <p:cond delay="650"/>
                                          </p:stCondLst>
                                        </p:cTn>
                                        <p:tgtEl>
                                          <p:spTgt spid="3074"/>
                                        </p:tgtEl>
                                      </p:cBhvr>
                                      <p:to x="100000" y="60000"/>
                                    </p:animScale>
                                    <p:animScale>
                                      <p:cBhvr>
                                        <p:cTn id="39" dur="166" decel="50000">
                                          <p:stCondLst>
                                            <p:cond delay="676"/>
                                          </p:stCondLst>
                                        </p:cTn>
                                        <p:tgtEl>
                                          <p:spTgt spid="3074"/>
                                        </p:tgtEl>
                                      </p:cBhvr>
                                      <p:to x="100000" y="100000"/>
                                    </p:animScale>
                                    <p:animScale>
                                      <p:cBhvr>
                                        <p:cTn id="40" dur="26">
                                          <p:stCondLst>
                                            <p:cond delay="1312"/>
                                          </p:stCondLst>
                                        </p:cTn>
                                        <p:tgtEl>
                                          <p:spTgt spid="3074"/>
                                        </p:tgtEl>
                                      </p:cBhvr>
                                      <p:to x="100000" y="80000"/>
                                    </p:animScale>
                                    <p:animScale>
                                      <p:cBhvr>
                                        <p:cTn id="41" dur="166" decel="50000">
                                          <p:stCondLst>
                                            <p:cond delay="1338"/>
                                          </p:stCondLst>
                                        </p:cTn>
                                        <p:tgtEl>
                                          <p:spTgt spid="3074"/>
                                        </p:tgtEl>
                                      </p:cBhvr>
                                      <p:to x="100000" y="100000"/>
                                    </p:animScale>
                                    <p:animScale>
                                      <p:cBhvr>
                                        <p:cTn id="42" dur="26">
                                          <p:stCondLst>
                                            <p:cond delay="1642"/>
                                          </p:stCondLst>
                                        </p:cTn>
                                        <p:tgtEl>
                                          <p:spTgt spid="3074"/>
                                        </p:tgtEl>
                                      </p:cBhvr>
                                      <p:to x="100000" y="90000"/>
                                    </p:animScale>
                                    <p:animScale>
                                      <p:cBhvr>
                                        <p:cTn id="43" dur="166" decel="50000">
                                          <p:stCondLst>
                                            <p:cond delay="1668"/>
                                          </p:stCondLst>
                                        </p:cTn>
                                        <p:tgtEl>
                                          <p:spTgt spid="3074"/>
                                        </p:tgtEl>
                                      </p:cBhvr>
                                      <p:to x="100000" y="100000"/>
                                    </p:animScale>
                                    <p:animScale>
                                      <p:cBhvr>
                                        <p:cTn id="44" dur="26">
                                          <p:stCondLst>
                                            <p:cond delay="1808"/>
                                          </p:stCondLst>
                                        </p:cTn>
                                        <p:tgtEl>
                                          <p:spTgt spid="3074"/>
                                        </p:tgtEl>
                                      </p:cBhvr>
                                      <p:to x="100000" y="95000"/>
                                    </p:animScale>
                                    <p:animScale>
                                      <p:cBhvr>
                                        <p:cTn id="45" dur="166" decel="50000">
                                          <p:stCondLst>
                                            <p:cond delay="1834"/>
                                          </p:stCondLst>
                                        </p:cTn>
                                        <p:tgtEl>
                                          <p:spTgt spid="3074"/>
                                        </p:tgtEl>
                                      </p:cBhvr>
                                      <p:to x="100000" y="100000"/>
                                    </p:animScale>
                                  </p:childTnLst>
                                </p:cTn>
                              </p:par>
                            </p:childTnLst>
                          </p:cTn>
                        </p:par>
                        <p:par>
                          <p:cTn id="46" fill="hold">
                            <p:stCondLst>
                              <p:cond delay="5000"/>
                            </p:stCondLst>
                            <p:childTnLst>
                              <p:par>
                                <p:cTn id="47" presetID="1" presetClass="path" presetSubtype="0" accel="50000" decel="50000" fill="hold" nodeType="afterEffect">
                                  <p:stCondLst>
                                    <p:cond delay="250"/>
                                  </p:stCondLst>
                                  <p:childTnLst>
                                    <p:animMotion origin="layout" path="M 0 0 C 0.069 0 0.125 0.056 0.125 0.125 C 0.125 0.194 0.069 0.25 0 0.25 C -0.069 0.25 -0.125 0.194 -0.125 0.125 C -0.125 0.056 -0.069 0 0 0 Z" pathEditMode="relative" ptsTypes="">
                                      <p:cBhvr>
                                        <p:cTn id="48" dur="2000" fill="hold"/>
                                        <p:tgtEl>
                                          <p:spTgt spid="3078"/>
                                        </p:tgtEl>
                                        <p:attrNameLst>
                                          <p:attrName>ppt_x</p:attrName>
                                          <p:attrName>ppt_y</p:attrName>
                                        </p:attrNameLst>
                                      </p:cBhvr>
                                    </p:animMotion>
                                  </p:childTnLst>
                                </p:cTn>
                              </p:par>
                            </p:childTnLst>
                          </p:cTn>
                        </p:par>
                        <p:par>
                          <p:cTn id="49" fill="hold">
                            <p:stCondLst>
                              <p:cond delay="7250"/>
                            </p:stCondLst>
                            <p:childTnLst>
                              <p:par>
                                <p:cTn id="50" presetID="31" presetClass="entr" presetSubtype="0"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1000" fill="hold"/>
                                        <p:tgtEl>
                                          <p:spTgt spid="35"/>
                                        </p:tgtEl>
                                        <p:attrNameLst>
                                          <p:attrName>ppt_w</p:attrName>
                                        </p:attrNameLst>
                                      </p:cBhvr>
                                      <p:tavLst>
                                        <p:tav tm="0">
                                          <p:val>
                                            <p:fltVal val="0"/>
                                          </p:val>
                                        </p:tav>
                                        <p:tav tm="100000">
                                          <p:val>
                                            <p:strVal val="#ppt_w"/>
                                          </p:val>
                                        </p:tav>
                                      </p:tavLst>
                                    </p:anim>
                                    <p:anim calcmode="lin" valueType="num">
                                      <p:cBhvr>
                                        <p:cTn id="53" dur="1000" fill="hold"/>
                                        <p:tgtEl>
                                          <p:spTgt spid="35"/>
                                        </p:tgtEl>
                                        <p:attrNameLst>
                                          <p:attrName>ppt_h</p:attrName>
                                        </p:attrNameLst>
                                      </p:cBhvr>
                                      <p:tavLst>
                                        <p:tav tm="0">
                                          <p:val>
                                            <p:fltVal val="0"/>
                                          </p:val>
                                        </p:tav>
                                        <p:tav tm="100000">
                                          <p:val>
                                            <p:strVal val="#ppt_h"/>
                                          </p:val>
                                        </p:tav>
                                      </p:tavLst>
                                    </p:anim>
                                    <p:anim calcmode="lin" valueType="num">
                                      <p:cBhvr>
                                        <p:cTn id="54" dur="1000" fill="hold"/>
                                        <p:tgtEl>
                                          <p:spTgt spid="35"/>
                                        </p:tgtEl>
                                        <p:attrNameLst>
                                          <p:attrName>style.rotation</p:attrName>
                                        </p:attrNameLst>
                                      </p:cBhvr>
                                      <p:tavLst>
                                        <p:tav tm="0">
                                          <p:val>
                                            <p:fltVal val="90"/>
                                          </p:val>
                                        </p:tav>
                                        <p:tav tm="100000">
                                          <p:val>
                                            <p:fltVal val="0"/>
                                          </p:val>
                                        </p:tav>
                                      </p:tavLst>
                                    </p:anim>
                                    <p:animEffect transition="in" filter="fade">
                                      <p:cBhvr>
                                        <p:cTn id="5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2"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Shape 624">
            <a:extLst>
              <a:ext uri="{FF2B5EF4-FFF2-40B4-BE49-F238E27FC236}">
                <a16:creationId xmlns:a16="http://schemas.microsoft.com/office/drawing/2014/main" id="{64FD81A7-8DC5-4264-B231-420187BF023F}"/>
              </a:ext>
            </a:extLst>
          </p:cNvPr>
          <p:cNvGrpSpPr/>
          <p:nvPr/>
        </p:nvGrpSpPr>
        <p:grpSpPr>
          <a:xfrm>
            <a:off x="4259889" y="1339108"/>
            <a:ext cx="624221" cy="648749"/>
            <a:chOff x="5972700" y="2330200"/>
            <a:chExt cx="411625" cy="387275"/>
          </a:xfrm>
        </p:grpSpPr>
        <p:sp>
          <p:nvSpPr>
            <p:cNvPr id="7" name="Shape 625">
              <a:extLst>
                <a:ext uri="{FF2B5EF4-FFF2-40B4-BE49-F238E27FC236}">
                  <a16:creationId xmlns:a16="http://schemas.microsoft.com/office/drawing/2014/main" id="{FDD80B26-8FAE-4A83-A95D-24EC7BC2193E}"/>
                </a:ext>
              </a:extLst>
            </p:cNvPr>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8" name="Shape 626">
              <a:extLst>
                <a:ext uri="{FF2B5EF4-FFF2-40B4-BE49-F238E27FC236}">
                  <a16:creationId xmlns:a16="http://schemas.microsoft.com/office/drawing/2014/main" id="{80EB2217-099C-4F74-81EB-AE3D44928F0E}"/>
                </a:ext>
              </a:extLst>
            </p:cNvPr>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3" name="CaixaDeTexto 2">
            <a:extLst>
              <a:ext uri="{FF2B5EF4-FFF2-40B4-BE49-F238E27FC236}">
                <a16:creationId xmlns:a16="http://schemas.microsoft.com/office/drawing/2014/main" id="{7B43CA55-75A5-4C7C-B33B-A965E9DFF10B}"/>
              </a:ext>
            </a:extLst>
          </p:cNvPr>
          <p:cNvSpPr txBox="1"/>
          <p:nvPr/>
        </p:nvSpPr>
        <p:spPr>
          <a:xfrm>
            <a:off x="272228" y="4179422"/>
            <a:ext cx="941696" cy="830997"/>
          </a:xfrm>
          <a:prstGeom prst="rect">
            <a:avLst/>
          </a:prstGeom>
          <a:noFill/>
        </p:spPr>
        <p:txBody>
          <a:bodyPr wrap="square" rtlCol="0">
            <a:spAutoFit/>
          </a:bodyPr>
          <a:lstStyle/>
          <a:p>
            <a:r>
              <a:rPr lang="pt-BR" sz="1600" b="1" dirty="0" err="1">
                <a:effectLst>
                  <a:outerShdw blurRad="38100" dist="38100" dir="2700000" algn="tl">
                    <a:srgbClr val="000000">
                      <a:alpha val="43137"/>
                    </a:srgbClr>
                  </a:outerShdw>
                </a:effectLst>
                <a:latin typeface="Maiandra GD" panose="020E0502030308020204" pitchFamily="34" charset="0"/>
              </a:rPr>
              <a:t>Josiele</a:t>
            </a:r>
            <a:endParaRPr lang="pt-BR" sz="1600" b="1" dirty="0">
              <a:effectLst>
                <a:outerShdw blurRad="38100" dist="38100" dir="2700000" algn="tl">
                  <a:srgbClr val="000000">
                    <a:alpha val="43137"/>
                  </a:srgbClr>
                </a:outerShdw>
              </a:effectLst>
              <a:latin typeface="Maiandra GD" panose="020E0502030308020204" pitchFamily="34" charset="0"/>
            </a:endParaRPr>
          </a:p>
          <a:p>
            <a:r>
              <a:rPr lang="pt-BR" sz="1600" b="1" dirty="0">
                <a:effectLst>
                  <a:outerShdw blurRad="38100" dist="38100" dir="2700000" algn="tl">
                    <a:srgbClr val="000000">
                      <a:alpha val="43137"/>
                    </a:srgbClr>
                  </a:outerShdw>
                </a:effectLst>
                <a:latin typeface="Maiandra GD" panose="020E0502030308020204" pitchFamily="34" charset="0"/>
              </a:rPr>
              <a:t>Marcos</a:t>
            </a:r>
          </a:p>
          <a:p>
            <a:r>
              <a:rPr lang="pt-BR" sz="1600" b="1" dirty="0">
                <a:effectLst>
                  <a:outerShdw blurRad="38100" dist="38100" dir="2700000" algn="tl">
                    <a:srgbClr val="000000">
                      <a:alpha val="43137"/>
                    </a:srgbClr>
                  </a:outerShdw>
                </a:effectLst>
                <a:latin typeface="Maiandra GD" panose="020E0502030308020204" pitchFamily="34" charset="0"/>
              </a:rPr>
              <a:t>Patricia</a:t>
            </a:r>
          </a:p>
        </p:txBody>
      </p:sp>
      <p:pic>
        <p:nvPicPr>
          <p:cNvPr id="5" name="Imagem 4">
            <a:extLst>
              <a:ext uri="{FF2B5EF4-FFF2-40B4-BE49-F238E27FC236}">
                <a16:creationId xmlns:a16="http://schemas.microsoft.com/office/drawing/2014/main" id="{94949A00-D40E-4C95-BBB3-29B028C49DD5}"/>
              </a:ext>
            </a:extLst>
          </p:cNvPr>
          <p:cNvPicPr>
            <a:picLocks noChangeAspect="1"/>
          </p:cNvPicPr>
          <p:nvPr/>
        </p:nvPicPr>
        <p:blipFill>
          <a:blip r:embed="rId2"/>
          <a:stretch>
            <a:fillRect/>
          </a:stretch>
        </p:blipFill>
        <p:spPr>
          <a:xfrm>
            <a:off x="3132000" y="2280124"/>
            <a:ext cx="2880000" cy="875520"/>
          </a:xfrm>
          <a:prstGeom prst="roundRect">
            <a:avLst>
              <a:gd name="adj" fmla="val 3505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45590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652">
                                          <p:stCondLst>
                                            <p:cond delay="0"/>
                                          </p:stCondLst>
                                        </p:cTn>
                                        <p:tgtEl>
                                          <p:spTgt spid="6"/>
                                        </p:tgtEl>
                                      </p:cBhvr>
                                    </p:animEffect>
                                    <p:anim calcmode="lin" valueType="num">
                                      <p:cBhvr>
                                        <p:cTn id="8" dur="2050"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747"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747" tmFilter="0, 0; 0.125,0.2665; 0.25,0.4; 0.375,0.465; 0.5,0.5;  0.625,0.535; 0.75,0.6; 0.875,0.7335; 1,1">
                                          <p:stCondLst>
                                            <p:cond delay="747"/>
                                          </p:stCondLst>
                                        </p:cTn>
                                        <p:tgtEl>
                                          <p:spTgt spid="6"/>
                                        </p:tgtEl>
                                        <p:attrNameLst>
                                          <p:attrName>ppt_y</p:attrName>
                                        </p:attrNameLst>
                                      </p:cBhvr>
                                      <p:tavLst>
                                        <p:tav tm="0" fmla="#ppt_y-sin(pi*$)/9">
                                          <p:val>
                                            <p:fltVal val="0"/>
                                          </p:val>
                                        </p:tav>
                                        <p:tav tm="100000">
                                          <p:val>
                                            <p:fltVal val="1"/>
                                          </p:val>
                                        </p:tav>
                                      </p:tavLst>
                                    </p:anim>
                                    <p:anim calcmode="lin" valueType="num">
                                      <p:cBhvr>
                                        <p:cTn id="11" dur="373" tmFilter="0, 0; 0.125,0.2665; 0.25,0.4; 0.375,0.465; 0.5,0.5;  0.625,0.535; 0.75,0.6; 0.875,0.7335; 1,1">
                                          <p:stCondLst>
                                            <p:cond delay="1490"/>
                                          </p:stCondLst>
                                        </p:cTn>
                                        <p:tgtEl>
                                          <p:spTgt spid="6"/>
                                        </p:tgtEl>
                                        <p:attrNameLst>
                                          <p:attrName>ppt_y</p:attrName>
                                        </p:attrNameLst>
                                      </p:cBhvr>
                                      <p:tavLst>
                                        <p:tav tm="0" fmla="#ppt_y-sin(pi*$)/27">
                                          <p:val>
                                            <p:fltVal val="0"/>
                                          </p:val>
                                        </p:tav>
                                        <p:tav tm="100000">
                                          <p:val>
                                            <p:fltVal val="1"/>
                                          </p:val>
                                        </p:tav>
                                      </p:tavLst>
                                    </p:anim>
                                    <p:anim calcmode="lin" valueType="num">
                                      <p:cBhvr>
                                        <p:cTn id="12" dur="185" tmFilter="0, 0; 0.125,0.2665; 0.25,0.4; 0.375,0.465; 0.5,0.5;  0.625,0.535; 0.75,0.6; 0.875,0.7335; 1,1">
                                          <p:stCondLst>
                                            <p:cond delay="1863"/>
                                          </p:stCondLst>
                                        </p:cTn>
                                        <p:tgtEl>
                                          <p:spTgt spid="6"/>
                                        </p:tgtEl>
                                        <p:attrNameLst>
                                          <p:attrName>ppt_y</p:attrName>
                                        </p:attrNameLst>
                                      </p:cBhvr>
                                      <p:tavLst>
                                        <p:tav tm="0" fmla="#ppt_y-sin(pi*$)/81">
                                          <p:val>
                                            <p:fltVal val="0"/>
                                          </p:val>
                                        </p:tav>
                                        <p:tav tm="100000">
                                          <p:val>
                                            <p:fltVal val="1"/>
                                          </p:val>
                                        </p:tav>
                                      </p:tavLst>
                                    </p:anim>
                                    <p:animScale>
                                      <p:cBhvr>
                                        <p:cTn id="13" dur="29">
                                          <p:stCondLst>
                                            <p:cond delay="731"/>
                                          </p:stCondLst>
                                        </p:cTn>
                                        <p:tgtEl>
                                          <p:spTgt spid="6"/>
                                        </p:tgtEl>
                                      </p:cBhvr>
                                      <p:to x="100000" y="60000"/>
                                    </p:animScale>
                                    <p:animScale>
                                      <p:cBhvr>
                                        <p:cTn id="14" dur="187" decel="50000">
                                          <p:stCondLst>
                                            <p:cond delay="761"/>
                                          </p:stCondLst>
                                        </p:cTn>
                                        <p:tgtEl>
                                          <p:spTgt spid="6"/>
                                        </p:tgtEl>
                                      </p:cBhvr>
                                      <p:to x="100000" y="100000"/>
                                    </p:animScale>
                                    <p:animScale>
                                      <p:cBhvr>
                                        <p:cTn id="15" dur="29">
                                          <p:stCondLst>
                                            <p:cond delay="1476"/>
                                          </p:stCondLst>
                                        </p:cTn>
                                        <p:tgtEl>
                                          <p:spTgt spid="6"/>
                                        </p:tgtEl>
                                      </p:cBhvr>
                                      <p:to x="100000" y="80000"/>
                                    </p:animScale>
                                    <p:animScale>
                                      <p:cBhvr>
                                        <p:cTn id="16" dur="187" decel="50000">
                                          <p:stCondLst>
                                            <p:cond delay="1505"/>
                                          </p:stCondLst>
                                        </p:cTn>
                                        <p:tgtEl>
                                          <p:spTgt spid="6"/>
                                        </p:tgtEl>
                                      </p:cBhvr>
                                      <p:to x="100000" y="100000"/>
                                    </p:animScale>
                                    <p:animScale>
                                      <p:cBhvr>
                                        <p:cTn id="17" dur="29">
                                          <p:stCondLst>
                                            <p:cond delay="1847"/>
                                          </p:stCondLst>
                                        </p:cTn>
                                        <p:tgtEl>
                                          <p:spTgt spid="6"/>
                                        </p:tgtEl>
                                      </p:cBhvr>
                                      <p:to x="100000" y="90000"/>
                                    </p:animScale>
                                    <p:animScale>
                                      <p:cBhvr>
                                        <p:cTn id="18" dur="187" decel="50000">
                                          <p:stCondLst>
                                            <p:cond delay="1876"/>
                                          </p:stCondLst>
                                        </p:cTn>
                                        <p:tgtEl>
                                          <p:spTgt spid="6"/>
                                        </p:tgtEl>
                                      </p:cBhvr>
                                      <p:to x="100000" y="100000"/>
                                    </p:animScale>
                                    <p:animScale>
                                      <p:cBhvr>
                                        <p:cTn id="19" dur="29">
                                          <p:stCondLst>
                                            <p:cond delay="2034"/>
                                          </p:stCondLst>
                                        </p:cTn>
                                        <p:tgtEl>
                                          <p:spTgt spid="6"/>
                                        </p:tgtEl>
                                      </p:cBhvr>
                                      <p:to x="100000" y="95000"/>
                                    </p:animScale>
                                    <p:animScale>
                                      <p:cBhvr>
                                        <p:cTn id="20" dur="187" decel="50000">
                                          <p:stCondLst>
                                            <p:cond delay="2063"/>
                                          </p:stCondLst>
                                        </p:cTn>
                                        <p:tgtEl>
                                          <p:spTgt spid="6"/>
                                        </p:tgtEl>
                                      </p:cBhvr>
                                      <p:to x="100000" y="100000"/>
                                    </p:animScale>
                                  </p:childTnLst>
                                </p:cTn>
                              </p:par>
                            </p:childTnLst>
                          </p:cTn>
                        </p:par>
                        <p:par>
                          <p:cTn id="21" fill="hold">
                            <p:stCondLst>
                              <p:cond delay="2500"/>
                            </p:stCondLst>
                            <p:childTnLst>
                              <p:par>
                                <p:cTn id="22" presetID="26" presetClass="path" presetSubtype="0" accel="50000" decel="50000" fill="hold" grpId="0" nodeType="afterEffect">
                                  <p:stCondLst>
                                    <p:cond delay="25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23"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Imagem relacionada">
            <a:extLst>
              <a:ext uri="{FF2B5EF4-FFF2-40B4-BE49-F238E27FC236}">
                <a16:creationId xmlns:a16="http://schemas.microsoft.com/office/drawing/2014/main" id="{D1053439-01D3-4A7D-9083-1314A9A415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65339" y="1313476"/>
            <a:ext cx="6207963" cy="34919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Retângulo 19">
            <a:extLst>
              <a:ext uri="{FF2B5EF4-FFF2-40B4-BE49-F238E27FC236}">
                <a16:creationId xmlns:a16="http://schemas.microsoft.com/office/drawing/2014/main" id="{6EA55CED-8875-46F6-A0BF-15F781A47D68}"/>
              </a:ext>
            </a:extLst>
          </p:cNvPr>
          <p:cNvSpPr/>
          <p:nvPr/>
        </p:nvSpPr>
        <p:spPr>
          <a:xfrm>
            <a:off x="-2" y="0"/>
            <a:ext cx="9144001" cy="1090030"/>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1" name="Shape 624">
            <a:extLst>
              <a:ext uri="{FF2B5EF4-FFF2-40B4-BE49-F238E27FC236}">
                <a16:creationId xmlns:a16="http://schemas.microsoft.com/office/drawing/2014/main" id="{C153C08B-0FAA-4264-818A-7AD0B22B8AFB}"/>
              </a:ext>
            </a:extLst>
          </p:cNvPr>
          <p:cNvGrpSpPr/>
          <p:nvPr/>
        </p:nvGrpSpPr>
        <p:grpSpPr>
          <a:xfrm>
            <a:off x="634564" y="175568"/>
            <a:ext cx="619352" cy="570143"/>
            <a:chOff x="5972700" y="2330200"/>
            <a:chExt cx="411625" cy="387275"/>
          </a:xfrm>
          <a:effectLst>
            <a:outerShdw blurRad="50800" dist="38100" algn="l" rotWithShape="0">
              <a:prstClr val="black">
                <a:alpha val="40000"/>
              </a:prstClr>
            </a:outerShdw>
          </a:effectLst>
        </p:grpSpPr>
        <p:sp>
          <p:nvSpPr>
            <p:cNvPr id="22" name="Shape 625">
              <a:extLst>
                <a:ext uri="{FF2B5EF4-FFF2-40B4-BE49-F238E27FC236}">
                  <a16:creationId xmlns:a16="http://schemas.microsoft.com/office/drawing/2014/main" id="{E227458A-6450-4E96-8A75-9D673E2FE666}"/>
                </a:ext>
              </a:extLst>
            </p:cNvPr>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23" name="Shape 626">
              <a:extLst>
                <a:ext uri="{FF2B5EF4-FFF2-40B4-BE49-F238E27FC236}">
                  <a16:creationId xmlns:a16="http://schemas.microsoft.com/office/drawing/2014/main" id="{02A32BEE-2074-43B1-9627-D749F4243982}"/>
                </a:ext>
              </a:extLst>
            </p:cNvPr>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grpSp>
      <p:sp>
        <p:nvSpPr>
          <p:cNvPr id="24" name="Retângulo 23">
            <a:extLst>
              <a:ext uri="{FF2B5EF4-FFF2-40B4-BE49-F238E27FC236}">
                <a16:creationId xmlns:a16="http://schemas.microsoft.com/office/drawing/2014/main" id="{768AEF18-C3F5-449B-AD12-29161F6CC0DA}"/>
              </a:ext>
            </a:extLst>
          </p:cNvPr>
          <p:cNvSpPr/>
          <p:nvPr/>
        </p:nvSpPr>
        <p:spPr>
          <a:xfrm>
            <a:off x="1888482" y="110401"/>
            <a:ext cx="5361678" cy="830997"/>
          </a:xfrm>
          <a:prstGeom prst="rect">
            <a:avLst/>
          </a:prstGeom>
        </p:spPr>
        <p:txBody>
          <a:bodyPr wrap="square">
            <a:spAutoFit/>
          </a:bodyPr>
          <a:lstStyle/>
          <a:p>
            <a:pPr algn="ctr"/>
            <a:r>
              <a:rPr lang="en" sz="2400" b="1" dirty="0">
                <a:effectLst>
                  <a:outerShdw blurRad="38100" dist="38100" dir="2700000" algn="tl">
                    <a:srgbClr val="000000">
                      <a:alpha val="43137"/>
                    </a:srgbClr>
                  </a:outerShdw>
                </a:effectLst>
                <a:latin typeface="Comic Sans MS" panose="030F0702030302020204" pitchFamily="66" charset="0"/>
              </a:rPr>
              <a:t>How did people imagine the technology would be today?</a:t>
            </a:r>
          </a:p>
        </p:txBody>
      </p:sp>
      <p:grpSp>
        <p:nvGrpSpPr>
          <p:cNvPr id="25" name="Shape 846">
            <a:extLst>
              <a:ext uri="{FF2B5EF4-FFF2-40B4-BE49-F238E27FC236}">
                <a16:creationId xmlns:a16="http://schemas.microsoft.com/office/drawing/2014/main" id="{8DD8A76A-D63C-4726-BEA9-AD98FD7AF5A0}"/>
              </a:ext>
            </a:extLst>
          </p:cNvPr>
          <p:cNvGrpSpPr/>
          <p:nvPr/>
        </p:nvGrpSpPr>
        <p:grpSpPr>
          <a:xfrm>
            <a:off x="7881108" y="233125"/>
            <a:ext cx="421076" cy="570143"/>
            <a:chOff x="6718575" y="2318625"/>
            <a:chExt cx="256950" cy="407375"/>
          </a:xfrm>
          <a:effectLst>
            <a:outerShdw blurRad="50800" dist="38100" dir="2700000" algn="tl" rotWithShape="0">
              <a:prstClr val="black">
                <a:alpha val="40000"/>
              </a:prstClr>
            </a:outerShdw>
          </a:effectLst>
        </p:grpSpPr>
        <p:sp>
          <p:nvSpPr>
            <p:cNvPr id="26" name="Shape 847">
              <a:extLst>
                <a:ext uri="{FF2B5EF4-FFF2-40B4-BE49-F238E27FC236}">
                  <a16:creationId xmlns:a16="http://schemas.microsoft.com/office/drawing/2014/main" id="{713296A3-F0C0-4D04-8544-34865D2720F5}"/>
                </a:ext>
              </a:extLst>
            </p:cNvPr>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848">
              <a:extLst>
                <a:ext uri="{FF2B5EF4-FFF2-40B4-BE49-F238E27FC236}">
                  <a16:creationId xmlns:a16="http://schemas.microsoft.com/office/drawing/2014/main" id="{3039B10F-EB0D-4182-BDFF-BC368CDF5415}"/>
                </a:ext>
              </a:extLst>
            </p:cNvPr>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849">
              <a:extLst>
                <a:ext uri="{FF2B5EF4-FFF2-40B4-BE49-F238E27FC236}">
                  <a16:creationId xmlns:a16="http://schemas.microsoft.com/office/drawing/2014/main" id="{BD5F9C61-E621-485A-8DFE-41E760812D76}"/>
                </a:ext>
              </a:extLst>
            </p:cNvPr>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850">
              <a:extLst>
                <a:ext uri="{FF2B5EF4-FFF2-40B4-BE49-F238E27FC236}">
                  <a16:creationId xmlns:a16="http://schemas.microsoft.com/office/drawing/2014/main" id="{2C7F7C60-9376-4B0A-B7B7-8D65CBD34535}"/>
                </a:ext>
              </a:extLst>
            </p:cNvPr>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 name="Shape 851">
              <a:extLst>
                <a:ext uri="{FF2B5EF4-FFF2-40B4-BE49-F238E27FC236}">
                  <a16:creationId xmlns:a16="http://schemas.microsoft.com/office/drawing/2014/main" id="{CE5E1EF5-ECA6-42CC-9B54-0F63380BAFD0}"/>
                </a:ext>
              </a:extLst>
            </p:cNvPr>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 name="Shape 852">
              <a:extLst>
                <a:ext uri="{FF2B5EF4-FFF2-40B4-BE49-F238E27FC236}">
                  <a16:creationId xmlns:a16="http://schemas.microsoft.com/office/drawing/2014/main" id="{612442D2-AAB5-431F-91FD-31B93773370C}"/>
                </a:ext>
              </a:extLst>
            </p:cNvPr>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853">
              <a:extLst>
                <a:ext uri="{FF2B5EF4-FFF2-40B4-BE49-F238E27FC236}">
                  <a16:creationId xmlns:a16="http://schemas.microsoft.com/office/drawing/2014/main" id="{63A69D1D-6F5B-44C7-A4CE-AF41DD3B9330}"/>
                </a:ext>
              </a:extLst>
            </p:cNvPr>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854">
              <a:extLst>
                <a:ext uri="{FF2B5EF4-FFF2-40B4-BE49-F238E27FC236}">
                  <a16:creationId xmlns:a16="http://schemas.microsoft.com/office/drawing/2014/main" id="{30A62A5A-DD63-4332-834E-9A7109872A26}"/>
                </a:ext>
              </a:extLst>
            </p:cNvPr>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2991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6EA55CED-8875-46F6-A0BF-15F781A47D68}"/>
              </a:ext>
            </a:extLst>
          </p:cNvPr>
          <p:cNvSpPr/>
          <p:nvPr/>
        </p:nvSpPr>
        <p:spPr>
          <a:xfrm>
            <a:off x="-2" y="0"/>
            <a:ext cx="9144001" cy="1090030"/>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1" name="Shape 624">
            <a:extLst>
              <a:ext uri="{FF2B5EF4-FFF2-40B4-BE49-F238E27FC236}">
                <a16:creationId xmlns:a16="http://schemas.microsoft.com/office/drawing/2014/main" id="{C153C08B-0FAA-4264-818A-7AD0B22B8AFB}"/>
              </a:ext>
            </a:extLst>
          </p:cNvPr>
          <p:cNvGrpSpPr/>
          <p:nvPr/>
        </p:nvGrpSpPr>
        <p:grpSpPr>
          <a:xfrm>
            <a:off x="634564" y="175568"/>
            <a:ext cx="619352" cy="570143"/>
            <a:chOff x="5972700" y="2330200"/>
            <a:chExt cx="411625" cy="387275"/>
          </a:xfrm>
          <a:effectLst>
            <a:outerShdw blurRad="50800" dist="38100" algn="l" rotWithShape="0">
              <a:prstClr val="black">
                <a:alpha val="40000"/>
              </a:prstClr>
            </a:outerShdw>
          </a:effectLst>
        </p:grpSpPr>
        <p:sp>
          <p:nvSpPr>
            <p:cNvPr id="22" name="Shape 625">
              <a:extLst>
                <a:ext uri="{FF2B5EF4-FFF2-40B4-BE49-F238E27FC236}">
                  <a16:creationId xmlns:a16="http://schemas.microsoft.com/office/drawing/2014/main" id="{E227458A-6450-4E96-8A75-9D673E2FE666}"/>
                </a:ext>
              </a:extLst>
            </p:cNvPr>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23" name="Shape 626">
              <a:extLst>
                <a:ext uri="{FF2B5EF4-FFF2-40B4-BE49-F238E27FC236}">
                  <a16:creationId xmlns:a16="http://schemas.microsoft.com/office/drawing/2014/main" id="{02A32BEE-2074-43B1-9627-D749F4243982}"/>
                </a:ext>
              </a:extLst>
            </p:cNvPr>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grpSp>
      <p:sp>
        <p:nvSpPr>
          <p:cNvPr id="24" name="Retângulo 23">
            <a:extLst>
              <a:ext uri="{FF2B5EF4-FFF2-40B4-BE49-F238E27FC236}">
                <a16:creationId xmlns:a16="http://schemas.microsoft.com/office/drawing/2014/main" id="{768AEF18-C3F5-449B-AD12-29161F6CC0DA}"/>
              </a:ext>
            </a:extLst>
          </p:cNvPr>
          <p:cNvSpPr/>
          <p:nvPr/>
        </p:nvSpPr>
        <p:spPr>
          <a:xfrm>
            <a:off x="1823315" y="67961"/>
            <a:ext cx="5361678" cy="954107"/>
          </a:xfrm>
          <a:prstGeom prst="rect">
            <a:avLst/>
          </a:prstGeom>
        </p:spPr>
        <p:txBody>
          <a:bodyPr wrap="square">
            <a:spAutoFit/>
          </a:bodyPr>
          <a:lstStyle/>
          <a:p>
            <a:pPr algn="ctr"/>
            <a:r>
              <a:rPr lang="en" sz="2800" b="1" dirty="0">
                <a:effectLst>
                  <a:outerShdw blurRad="38100" dist="38100" dir="2700000" algn="tl">
                    <a:srgbClr val="000000">
                      <a:alpha val="43137"/>
                    </a:srgbClr>
                  </a:outerShdw>
                </a:effectLst>
                <a:latin typeface="Comic Sans MS" panose="030F0702030302020204" pitchFamily="66" charset="0"/>
              </a:rPr>
              <a:t>But, we can say that things have really changed or not:</a:t>
            </a:r>
          </a:p>
        </p:txBody>
      </p:sp>
      <p:grpSp>
        <p:nvGrpSpPr>
          <p:cNvPr id="25" name="Shape 846">
            <a:extLst>
              <a:ext uri="{FF2B5EF4-FFF2-40B4-BE49-F238E27FC236}">
                <a16:creationId xmlns:a16="http://schemas.microsoft.com/office/drawing/2014/main" id="{8DD8A76A-D63C-4726-BEA9-AD98FD7AF5A0}"/>
              </a:ext>
            </a:extLst>
          </p:cNvPr>
          <p:cNvGrpSpPr/>
          <p:nvPr/>
        </p:nvGrpSpPr>
        <p:grpSpPr>
          <a:xfrm>
            <a:off x="7881108" y="233125"/>
            <a:ext cx="421076" cy="570143"/>
            <a:chOff x="6718575" y="2318625"/>
            <a:chExt cx="256950" cy="407375"/>
          </a:xfrm>
          <a:effectLst>
            <a:outerShdw blurRad="50800" dist="38100" dir="2700000" algn="tl" rotWithShape="0">
              <a:prstClr val="black">
                <a:alpha val="40000"/>
              </a:prstClr>
            </a:outerShdw>
          </a:effectLst>
        </p:grpSpPr>
        <p:sp>
          <p:nvSpPr>
            <p:cNvPr id="26" name="Shape 847">
              <a:extLst>
                <a:ext uri="{FF2B5EF4-FFF2-40B4-BE49-F238E27FC236}">
                  <a16:creationId xmlns:a16="http://schemas.microsoft.com/office/drawing/2014/main" id="{713296A3-F0C0-4D04-8544-34865D2720F5}"/>
                </a:ext>
              </a:extLst>
            </p:cNvPr>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848">
              <a:extLst>
                <a:ext uri="{FF2B5EF4-FFF2-40B4-BE49-F238E27FC236}">
                  <a16:creationId xmlns:a16="http://schemas.microsoft.com/office/drawing/2014/main" id="{3039B10F-EB0D-4182-BDFF-BC368CDF5415}"/>
                </a:ext>
              </a:extLst>
            </p:cNvPr>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849">
              <a:extLst>
                <a:ext uri="{FF2B5EF4-FFF2-40B4-BE49-F238E27FC236}">
                  <a16:creationId xmlns:a16="http://schemas.microsoft.com/office/drawing/2014/main" id="{BD5F9C61-E621-485A-8DFE-41E760812D76}"/>
                </a:ext>
              </a:extLst>
            </p:cNvPr>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850">
              <a:extLst>
                <a:ext uri="{FF2B5EF4-FFF2-40B4-BE49-F238E27FC236}">
                  <a16:creationId xmlns:a16="http://schemas.microsoft.com/office/drawing/2014/main" id="{2C7F7C60-9376-4B0A-B7B7-8D65CBD34535}"/>
                </a:ext>
              </a:extLst>
            </p:cNvPr>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 name="Shape 851">
              <a:extLst>
                <a:ext uri="{FF2B5EF4-FFF2-40B4-BE49-F238E27FC236}">
                  <a16:creationId xmlns:a16="http://schemas.microsoft.com/office/drawing/2014/main" id="{CE5E1EF5-ECA6-42CC-9B54-0F63380BAFD0}"/>
                </a:ext>
              </a:extLst>
            </p:cNvPr>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 name="Shape 852">
              <a:extLst>
                <a:ext uri="{FF2B5EF4-FFF2-40B4-BE49-F238E27FC236}">
                  <a16:creationId xmlns:a16="http://schemas.microsoft.com/office/drawing/2014/main" id="{612442D2-AAB5-431F-91FD-31B93773370C}"/>
                </a:ext>
              </a:extLst>
            </p:cNvPr>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853">
              <a:extLst>
                <a:ext uri="{FF2B5EF4-FFF2-40B4-BE49-F238E27FC236}">
                  <a16:creationId xmlns:a16="http://schemas.microsoft.com/office/drawing/2014/main" id="{63A69D1D-6F5B-44C7-A4CE-AF41DD3B9330}"/>
                </a:ext>
              </a:extLst>
            </p:cNvPr>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854">
              <a:extLst>
                <a:ext uri="{FF2B5EF4-FFF2-40B4-BE49-F238E27FC236}">
                  <a16:creationId xmlns:a16="http://schemas.microsoft.com/office/drawing/2014/main" id="{30A62A5A-DD63-4332-834E-9A7109872A26}"/>
                </a:ext>
              </a:extLst>
            </p:cNvPr>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050" name="Picture 2" descr="Imagem relacionada">
            <a:extLst>
              <a:ext uri="{FF2B5EF4-FFF2-40B4-BE49-F238E27FC236}">
                <a16:creationId xmlns:a16="http://schemas.microsoft.com/office/drawing/2014/main" id="{E0B272CC-C9E8-45B6-908B-BC12D6C886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104" b="43822"/>
          <a:stretch/>
        </p:blipFill>
        <p:spPr bwMode="auto">
          <a:xfrm>
            <a:off x="1661246" y="2571750"/>
            <a:ext cx="5821507" cy="151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46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anim calcmode="lin" valueType="num">
                                      <p:cBhvr>
                                        <p:cTn id="8" dur="2000" fill="hold"/>
                                        <p:tgtEl>
                                          <p:spTgt spid="24"/>
                                        </p:tgtEl>
                                        <p:attrNameLst>
                                          <p:attrName>ppt_w</p:attrName>
                                        </p:attrNameLst>
                                      </p:cBhvr>
                                      <p:tavLst>
                                        <p:tav tm="0" fmla="#ppt_w*sin(2.5*pi*$)">
                                          <p:val>
                                            <p:fltVal val="0"/>
                                          </p:val>
                                        </p:tav>
                                        <p:tav tm="100000">
                                          <p:val>
                                            <p:fltVal val="1"/>
                                          </p:val>
                                        </p:tav>
                                      </p:tavLst>
                                    </p:anim>
                                    <p:anim calcmode="lin" valueType="num">
                                      <p:cBhvr>
                                        <p:cTn id="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ame 14">
            <a:extLst>
              <a:ext uri="{FF2B5EF4-FFF2-40B4-BE49-F238E27FC236}">
                <a16:creationId xmlns:a16="http://schemas.microsoft.com/office/drawing/2014/main" id="{6428DAFD-3EFC-4B0B-94A4-1FCD5CDA0664}"/>
              </a:ext>
            </a:extLst>
          </p:cNvPr>
          <p:cNvSpPr/>
          <p:nvPr/>
        </p:nvSpPr>
        <p:spPr>
          <a:xfrm>
            <a:off x="0" y="0"/>
            <a:ext cx="9144000" cy="5143500"/>
          </a:xfrm>
          <a:prstGeom prst="frame">
            <a:avLst>
              <a:gd name="adj1" fmla="val 428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4100" name="Picture 4" descr="Imagem relacionada">
            <a:extLst>
              <a:ext uri="{FF2B5EF4-FFF2-40B4-BE49-F238E27FC236}">
                <a16:creationId xmlns:a16="http://schemas.microsoft.com/office/drawing/2014/main" id="{B51661B2-73B7-46CC-B323-F05CDDBF12E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87434" y="815715"/>
            <a:ext cx="5055816" cy="3101727"/>
          </a:xfrm>
          <a:prstGeom prst="rect">
            <a:avLst/>
          </a:prstGeom>
          <a:noFill/>
          <a:extLst>
            <a:ext uri="{909E8E84-426E-40DD-AFC4-6F175D3DCCD1}">
              <a14:hiddenFill xmlns:a14="http://schemas.microsoft.com/office/drawing/2010/main">
                <a:solidFill>
                  <a:srgbClr val="FFFFFF"/>
                </a:solidFill>
              </a14:hiddenFill>
            </a:ext>
          </a:extLst>
        </p:spPr>
      </p:pic>
      <p:sp>
        <p:nvSpPr>
          <p:cNvPr id="34" name="Retângulo 33">
            <a:extLst>
              <a:ext uri="{FF2B5EF4-FFF2-40B4-BE49-F238E27FC236}">
                <a16:creationId xmlns:a16="http://schemas.microsoft.com/office/drawing/2014/main" id="{3FCE10EB-4DF2-4860-B4CB-6790619826C6}"/>
              </a:ext>
            </a:extLst>
          </p:cNvPr>
          <p:cNvSpPr/>
          <p:nvPr/>
        </p:nvSpPr>
        <p:spPr>
          <a:xfrm>
            <a:off x="1987434" y="3380994"/>
            <a:ext cx="5169131" cy="5364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90EF79E7-0FE5-4AE1-9EF8-51D87DAF4C35}"/>
              </a:ext>
            </a:extLst>
          </p:cNvPr>
          <p:cNvSpPr/>
          <p:nvPr/>
        </p:nvSpPr>
        <p:spPr>
          <a:xfrm>
            <a:off x="3299856" y="3478917"/>
            <a:ext cx="2544286" cy="707886"/>
          </a:xfrm>
          <a:prstGeom prst="rect">
            <a:avLst/>
          </a:prstGeom>
        </p:spPr>
        <p:txBody>
          <a:bodyPr wrap="none">
            <a:spAutoFit/>
          </a:bodyPr>
          <a:lstStyle/>
          <a:p>
            <a:r>
              <a:rPr lang="pt-BR" sz="4000" b="1" dirty="0">
                <a:ln>
                  <a:solidFill>
                    <a:schemeClr val="accent2">
                      <a:lumMod val="20000"/>
                      <a:lumOff val="80000"/>
                    </a:schemeClr>
                  </a:solidFill>
                </a:ln>
                <a:effectLst>
                  <a:glow rad="101600">
                    <a:schemeClr val="accent2">
                      <a:satMod val="175000"/>
                      <a:alpha val="40000"/>
                    </a:schemeClr>
                  </a:glow>
                  <a:outerShdw blurRad="50800" dist="38100" algn="l" rotWithShape="0">
                    <a:prstClr val="black">
                      <a:alpha val="40000"/>
                    </a:prstClr>
                  </a:outerShdw>
                  <a:reflection blurRad="6350" stA="50000" endA="300" endPos="50000" dist="60007" dir="5400000" sy="-100000" algn="bl" rotWithShape="0"/>
                </a:effectLst>
                <a:latin typeface="Maiandra GD" panose="020E0502030308020204" pitchFamily="34" charset="0"/>
              </a:rPr>
              <a:t> </a:t>
            </a:r>
            <a:r>
              <a:rPr lang="pt-BR" sz="4000" b="1" dirty="0" err="1">
                <a:ln>
                  <a:solidFill>
                    <a:schemeClr val="accent2">
                      <a:lumMod val="20000"/>
                      <a:lumOff val="80000"/>
                    </a:schemeClr>
                  </a:solidFill>
                </a:ln>
                <a:effectLst>
                  <a:glow rad="101600">
                    <a:schemeClr val="accent2">
                      <a:satMod val="175000"/>
                      <a:alpha val="40000"/>
                    </a:schemeClr>
                  </a:glow>
                  <a:outerShdw blurRad="50800" dist="38100" algn="l" rotWithShape="0">
                    <a:prstClr val="black">
                      <a:alpha val="40000"/>
                    </a:prstClr>
                  </a:outerShdw>
                  <a:reflection blurRad="6350" stA="50000" endA="300" endPos="50000" dist="60007" dir="5400000" sy="-100000" algn="bl" rotWithShape="0"/>
                </a:effectLst>
                <a:latin typeface="Maiandra GD" panose="020E0502030308020204" pitchFamily="34" charset="0"/>
              </a:rPr>
              <a:t>I’m</a:t>
            </a:r>
            <a:r>
              <a:rPr lang="pt-BR" sz="4000" b="1" dirty="0">
                <a:ln>
                  <a:solidFill>
                    <a:schemeClr val="accent2">
                      <a:lumMod val="20000"/>
                      <a:lumOff val="80000"/>
                    </a:schemeClr>
                  </a:solidFill>
                </a:ln>
                <a:effectLst>
                  <a:glow rad="101600">
                    <a:schemeClr val="accent2">
                      <a:satMod val="175000"/>
                      <a:alpha val="40000"/>
                    </a:schemeClr>
                  </a:glow>
                  <a:outerShdw blurRad="50800" dist="38100" algn="l" rotWithShape="0">
                    <a:prstClr val="black">
                      <a:alpha val="40000"/>
                    </a:prstClr>
                  </a:outerShdw>
                  <a:reflection blurRad="6350" stA="50000" endA="300" endPos="50000" dist="60007" dir="5400000" sy="-100000" algn="bl" rotWithShape="0"/>
                </a:effectLst>
                <a:latin typeface="Maiandra GD" panose="020E0502030308020204" pitchFamily="34" charset="0"/>
              </a:rPr>
              <a:t> </a:t>
            </a:r>
            <a:r>
              <a:rPr lang="pt-BR" sz="4000" b="1" dirty="0" err="1">
                <a:ln>
                  <a:solidFill>
                    <a:schemeClr val="accent2">
                      <a:lumMod val="20000"/>
                      <a:lumOff val="80000"/>
                    </a:schemeClr>
                  </a:solidFill>
                </a:ln>
                <a:effectLst>
                  <a:glow rad="101600">
                    <a:schemeClr val="accent2">
                      <a:satMod val="175000"/>
                      <a:alpha val="40000"/>
                    </a:schemeClr>
                  </a:glow>
                  <a:outerShdw blurRad="50800" dist="38100" algn="l" rotWithShape="0">
                    <a:prstClr val="black">
                      <a:alpha val="40000"/>
                    </a:prstClr>
                  </a:outerShdw>
                  <a:reflection blurRad="6350" stA="50000" endA="300" endPos="50000" dist="60007" dir="5400000" sy="-100000" algn="bl" rotWithShape="0"/>
                </a:effectLst>
                <a:latin typeface="Maiandra GD" panose="020E0502030308020204" pitchFamily="34" charset="0"/>
              </a:rPr>
              <a:t>beige</a:t>
            </a:r>
            <a:r>
              <a:rPr lang="pt-BR" sz="4000" b="1" dirty="0">
                <a:ln>
                  <a:solidFill>
                    <a:schemeClr val="accent2">
                      <a:lumMod val="20000"/>
                      <a:lumOff val="80000"/>
                    </a:schemeClr>
                  </a:solidFill>
                </a:ln>
                <a:effectLst>
                  <a:glow rad="101600">
                    <a:schemeClr val="accent2">
                      <a:satMod val="175000"/>
                      <a:alpha val="40000"/>
                    </a:schemeClr>
                  </a:glow>
                  <a:outerShdw blurRad="50800" dist="38100" algn="l" rotWithShape="0">
                    <a:prstClr val="black">
                      <a:alpha val="40000"/>
                    </a:prstClr>
                  </a:outerShdw>
                  <a:reflection blurRad="6350" stA="50000" endA="300" endPos="50000" dist="60007" dir="5400000" sy="-100000" algn="bl" rotWithShape="0"/>
                </a:effectLst>
                <a:latin typeface="Maiandra GD" panose="020E0502030308020204" pitchFamily="34" charset="0"/>
              </a:rPr>
              <a:t>.</a:t>
            </a:r>
          </a:p>
        </p:txBody>
      </p:sp>
    </p:spTree>
    <p:extLst>
      <p:ext uri="{BB962C8B-B14F-4D97-AF65-F5344CB8AC3E}">
        <p14:creationId xmlns:p14="http://schemas.microsoft.com/office/powerpoint/2010/main" val="363278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66"/>
        </a:solidFill>
        <a:effectLst/>
      </p:bgPr>
    </p:bg>
    <p:spTree>
      <p:nvGrpSpPr>
        <p:cNvPr id="1" name="Shape 345"/>
        <p:cNvGrpSpPr/>
        <p:nvPr/>
      </p:nvGrpSpPr>
      <p:grpSpPr>
        <a:xfrm>
          <a:off x="0" y="0"/>
          <a:ext cx="0" cy="0"/>
          <a:chOff x="0" y="0"/>
          <a:chExt cx="0" cy="0"/>
        </a:xfrm>
      </p:grpSpPr>
      <p:pic>
        <p:nvPicPr>
          <p:cNvPr id="6" name="Picture 14" descr="Resultado de imagem para amazon logo prime air  png">
            <a:extLst>
              <a:ext uri="{FF2B5EF4-FFF2-40B4-BE49-F238E27FC236}">
                <a16:creationId xmlns:a16="http://schemas.microsoft.com/office/drawing/2014/main" id="{FBE4D3E7-8D86-438F-9755-8C552EF5B4C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54643" l="66354" r="90000"/>
                    </a14:imgEffect>
                  </a14:imgLayer>
                </a14:imgProps>
              </a:ext>
              <a:ext uri="{28A0092B-C50C-407E-A947-70E740481C1C}">
                <a14:useLocalDpi xmlns:a14="http://schemas.microsoft.com/office/drawing/2010/main" val="0"/>
              </a:ext>
            </a:extLst>
          </a:blip>
          <a:srcRect l="63944" t="26687" r="9389" b="39979"/>
          <a:stretch/>
        </p:blipFill>
        <p:spPr bwMode="auto">
          <a:xfrm>
            <a:off x="2925785" y="204616"/>
            <a:ext cx="997227" cy="7271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ultado de imagem para amazon logo prime air  png">
            <a:extLst>
              <a:ext uri="{FF2B5EF4-FFF2-40B4-BE49-F238E27FC236}">
                <a16:creationId xmlns:a16="http://schemas.microsoft.com/office/drawing/2014/main" id="{51D9DAA6-4ED6-444C-9D6E-AA1D0568F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727" y="406704"/>
            <a:ext cx="2291963" cy="679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Resultado de imagem para amazon logo prime air  png">
            <a:extLst>
              <a:ext uri="{FF2B5EF4-FFF2-40B4-BE49-F238E27FC236}">
                <a16:creationId xmlns:a16="http://schemas.microsoft.com/office/drawing/2014/main" id="{91F57A49-B6C3-42D9-9401-40BAC797B472}"/>
              </a:ext>
            </a:extLst>
          </p:cNvPr>
          <p:cNvPicPr>
            <a:picLocks noChangeAspect="1" noChangeArrowheads="1"/>
          </p:cNvPicPr>
          <p:nvPr/>
        </p:nvPicPr>
        <p:blipFill rotWithShape="1">
          <a:blip r:embed="rId6">
            <a:extLst>
              <a:ext uri="{BEBA8EAE-BF5A-486C-A8C5-ECC9F3942E4B}">
                <a14:imgProps xmlns:a14="http://schemas.microsoft.com/office/drawing/2010/main">
                  <a14:imgLayer r:embed="rId4">
                    <a14:imgEffect>
                      <a14:backgroundRemoval t="23393" b="73929" l="66875" r="88021"/>
                    </a14:imgEffect>
                  </a14:imgLayer>
                </a14:imgProps>
              </a:ext>
              <a:ext uri="{28A0092B-C50C-407E-A947-70E740481C1C}">
                <a14:useLocalDpi xmlns:a14="http://schemas.microsoft.com/office/drawing/2010/main" val="0"/>
              </a:ext>
            </a:extLst>
          </a:blip>
          <a:srcRect l="64000" t="50000" r="16000" b="26868"/>
          <a:stretch/>
        </p:blipFill>
        <p:spPr bwMode="auto">
          <a:xfrm>
            <a:off x="2887870" y="746254"/>
            <a:ext cx="868551" cy="586004"/>
          </a:xfrm>
          <a:prstGeom prst="rect">
            <a:avLst/>
          </a:prstGeom>
          <a:noFill/>
          <a:extLst>
            <a:ext uri="{909E8E84-426E-40DD-AFC4-6F175D3DCCD1}">
              <a14:hiddenFill xmlns:a14="http://schemas.microsoft.com/office/drawing/2010/main">
                <a:solidFill>
                  <a:srgbClr val="FFFFFF"/>
                </a:solidFill>
              </a14:hiddenFill>
            </a:ext>
          </a:extLst>
        </p:spPr>
      </p:pic>
      <p:sp>
        <p:nvSpPr>
          <p:cNvPr id="346" name="Shape 346"/>
          <p:cNvSpPr/>
          <p:nvPr/>
        </p:nvSpPr>
        <p:spPr>
          <a:xfrm>
            <a:off x="2811419" y="1285541"/>
            <a:ext cx="4181856" cy="3352668"/>
          </a:xfrm>
          <a:prstGeom prst="rect">
            <a:avLst/>
          </a:prstGeom>
          <a:solidFill>
            <a:schemeClr val="tx1">
              <a:alpha val="41150"/>
            </a:schemeClr>
          </a:solidFill>
          <a:ln>
            <a:noFill/>
          </a:ln>
        </p:spPr>
        <p:txBody>
          <a:bodyPr wrap="square" lIns="91425" tIns="91425" rIns="91425" bIns="91425" anchor="ctr" anchorCtr="0">
            <a:noAutofit/>
          </a:bodyPr>
          <a:lstStyle/>
          <a:p>
            <a:pPr lvl="0" algn="ctr" rtl="0">
              <a:spcBef>
                <a:spcPts val="0"/>
              </a:spcBef>
              <a:buClr>
                <a:schemeClr val="dk1"/>
              </a:buClr>
              <a:buSzPct val="78571"/>
              <a:buFont typeface="Arial"/>
              <a:buNone/>
            </a:pPr>
            <a:r>
              <a:rPr lang="pt-BR" sz="3600" b="1" dirty="0">
                <a:solidFill>
                  <a:schemeClr val="tx1"/>
                </a:solidFill>
                <a:effectLst>
                  <a:outerShdw blurRad="38100" dist="38100" dir="2700000" algn="tl">
                    <a:srgbClr val="000000">
                      <a:alpha val="43137"/>
                    </a:srgbClr>
                  </a:outerShdw>
                </a:effectLst>
                <a:latin typeface="Maiandra GD" panose="020E0502030308020204" pitchFamily="34" charset="0"/>
                <a:ea typeface="Arvo"/>
                <a:cs typeface="Arvo"/>
                <a:sym typeface="Arvo"/>
              </a:rPr>
              <a:t>DRONES</a:t>
            </a:r>
          </a:p>
          <a:p>
            <a:pPr lvl="0" algn="ctr" rtl="0">
              <a:spcBef>
                <a:spcPts val="0"/>
              </a:spcBef>
              <a:buClr>
                <a:schemeClr val="dk1"/>
              </a:buClr>
              <a:buSzPct val="78571"/>
              <a:buFont typeface="Arial"/>
              <a:buNone/>
            </a:pPr>
            <a:r>
              <a:rPr lang="pt-BR" sz="3600" b="1" dirty="0" err="1">
                <a:solidFill>
                  <a:schemeClr val="tx1"/>
                </a:solidFill>
                <a:effectLst>
                  <a:outerShdw blurRad="38100" dist="38100" dir="2700000" algn="tl">
                    <a:srgbClr val="000000">
                      <a:alpha val="43137"/>
                    </a:srgbClr>
                  </a:outerShdw>
                </a:effectLst>
                <a:latin typeface="Maiandra GD" panose="020E0502030308020204" pitchFamily="34" charset="0"/>
                <a:ea typeface="Arvo"/>
                <a:cs typeface="Arvo"/>
                <a:sym typeface="Arvo"/>
              </a:rPr>
              <a:t>Amazon</a:t>
            </a:r>
            <a:r>
              <a:rPr lang="pt-BR" sz="3600" b="1" dirty="0">
                <a:solidFill>
                  <a:schemeClr val="tx1"/>
                </a:solidFill>
                <a:effectLst>
                  <a:outerShdw blurRad="38100" dist="38100" dir="2700000" algn="tl">
                    <a:srgbClr val="000000">
                      <a:alpha val="43137"/>
                    </a:srgbClr>
                  </a:outerShdw>
                </a:effectLst>
                <a:latin typeface="Maiandra GD" panose="020E0502030308020204" pitchFamily="34" charset="0"/>
                <a:ea typeface="Arvo"/>
                <a:cs typeface="Arvo"/>
                <a:sym typeface="Arvo"/>
              </a:rPr>
              <a:t> Prime Air.</a:t>
            </a:r>
            <a:endParaRPr lang="en" sz="3600" b="1" dirty="0">
              <a:solidFill>
                <a:schemeClr val="tx1"/>
              </a:solidFill>
              <a:effectLst>
                <a:outerShdw blurRad="38100" dist="38100" dir="2700000" algn="tl">
                  <a:srgbClr val="000000">
                    <a:alpha val="43137"/>
                  </a:srgbClr>
                </a:outerShdw>
              </a:effectLst>
              <a:latin typeface="Maiandra GD" panose="020E0502030308020204" pitchFamily="34" charset="0"/>
              <a:ea typeface="Arvo"/>
              <a:cs typeface="Arvo"/>
              <a:sym typeface="Arvo"/>
            </a:endParaRPr>
          </a:p>
        </p:txBody>
      </p:sp>
      <p:pic>
        <p:nvPicPr>
          <p:cNvPr id="6148" name="Picture 4" descr="Imagem relacionada">
            <a:extLst>
              <a:ext uri="{FF2B5EF4-FFF2-40B4-BE49-F238E27FC236}">
                <a16:creationId xmlns:a16="http://schemas.microsoft.com/office/drawing/2014/main" id="{D5486B38-5F71-4631-9274-07E96A9EDC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3275" y="-149161"/>
            <a:ext cx="2150725" cy="14347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m para AMAZON">
            <a:extLst>
              <a:ext uri="{FF2B5EF4-FFF2-40B4-BE49-F238E27FC236}">
                <a16:creationId xmlns:a16="http://schemas.microsoft.com/office/drawing/2014/main" id="{F2805F78-2F38-4322-80A2-30F716272E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275" y="1845289"/>
            <a:ext cx="2485710" cy="1658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m relacionada">
            <a:extLst>
              <a:ext uri="{FF2B5EF4-FFF2-40B4-BE49-F238E27FC236}">
                <a16:creationId xmlns:a16="http://schemas.microsoft.com/office/drawing/2014/main" id="{3F5FAB8C-9A78-483B-A519-0E10D5B782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613326"/>
            <a:ext cx="2811419" cy="15301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 0 L 0 0 C 0.06302 -0.0037 0.05278 -0.00432 0.13472 0 C 0.13941 0.00031 0.14167 0.00278 0.14566 0.00494 C 0.14757 0.00587 0.14948 0.00679 0.15139 0.00741 C 0.15399 0.00833 0.15695 0.00864 0.15972 0.00988 C 0.1625 0.01111 0.16511 0.01296 0.16788 0.01482 L 0.17639 0.01975 C 0.17778 0.02037 0.17899 0.02161 0.18038 0.02222 C 0.19063 0.02531 0.18611 0.02346 0.19445 0.02716 C 0.19583 0.0287 0.19705 0.03087 0.19861 0.0321 C 0.20122 0.03426 0.20434 0.03395 0.20677 0.03704 L 0.21528 0.04691 L 0.21945 0.05185 C 0.22031 0.05679 0.22101 0.06327 0.22344 0.06667 C 0.22465 0.06821 0.22622 0.06821 0.22761 0.06914 C 0.22813 0.07161 0.22813 0.07469 0.22899 0.07654 C 0.23142 0.08056 0.2375 0.08642 0.2375 0.08642 C 0.24202 0.11049 0.23993 0.09599 0.24149 0.13087 C 0.24115 0.14321 0.24184 0.15587 0.24028 0.1679 C 0.23976 0.17068 0.23715 0.17068 0.23611 0.17284 C 0.22969 0.18395 0.23715 0.17778 0.22899 0.18272 C 0.22396 0.1963 0.22917 0.18549 0.22205 0.19259 C 0.20556 0.20895 0.22205 0.19846 0.20538 0.20494 C 0.20399 0.20556 0.20278 0.20679 0.20122 0.20741 C 0.19861 0.20833 0.19583 0.20895 0.19306 0.20988 C 0.17327 0.21482 0.19063 0.20957 0.16788 0.21482 C 0.16511 0.21543 0.1625 0.21667 0.15972 0.21729 C 0.15226 0.21852 0.14479 0.21883 0.1375 0.21975 L 0.04705 0.21729 C 0.04063 0.21698 0.0342 0.21482 0.02761 0.21482 C 0.00816 0.21482 -0.01111 0.21636 -0.03055 0.21729 L -0.12639 0.21482 C -0.1283 0.21451 -0.13021 0.21296 -0.13212 0.21235 C -0.13576 0.21111 -0.13941 0.21049 -0.14323 0.20988 C -0.15486 0.20772 -0.16892 0.20617 -0.18055 0.20494 C -0.21319 0.18549 -0.18507 0.20124 -0.27517 0.20494 C -0.28715 0.20525 -0.29913 0.20648 -0.31111 0.20741 C -0.32639 0.20648 -0.34184 0.20648 -0.35694 0.20494 C -0.35851 0.20463 -0.35972 0.20278 -0.36111 0.20247 C -0.36302 0.20185 -0.36493 0.20247 -0.36667 0.20247 L -0.36667 0.20247 C -0.37951 0.2 -0.38767 0.19691 -0.40139 0.20247 C -0.40347 0.20309 -0.40521 0.21482 -0.40555 0.21729 C -0.40608 0.22531 -0.40694 0.23364 -0.40694 0.24198 C -0.40694 0.25833 -0.40677 0.275 -0.40555 0.29136 C -0.40538 0.2963 -0.40382 0.30124 -0.40278 0.30617 L -0.40139 0.31358 C -0.40035 0.31975 -0.39809 0.33426 -0.39444 0.3358 C -0.38385 0.34043 -0.3941 0.33611 -0.37917 0.34074 C -0.37691 0.34136 -0.37465 0.3429 -0.37222 0.34321 C -0.36076 0.34445 -0.34913 0.34445 -0.3375 0.34568 C -0.33108 0.3463 -0.32465 0.34753 -0.31805 0.34815 C -0.30434 0.34908 -0.29028 0.34969 -0.27639 0.35062 C -0.27552 0.35309 -0.27483 0.35587 -0.27378 0.35803 C -0.27257 0.35988 -0.27101 0.36142 -0.26962 0.36296 C -0.26562 0.36636 -0.25937 0.36667 -0.25555 0.3679 C -0.25278 0.36852 -0.25 0.36914 -0.24722 0.37037 C -0.24583 0.37068 -0.24462 0.37222 -0.24305 0.37284 C -0.23941 0.37377 -0.23576 0.37438 -0.23194 0.37531 C -0.21389 0.37963 -0.23055 0.37654 -0.20555 0.38025 C -0.19601 0.3858 -0.20764 0.37963 -0.19045 0.38519 C -0.18889 0.38549 -0.18767 0.38735 -0.18611 0.38766 C -0.17101 0.3892 -0.15555 0.3892 -0.14045 0.39012 L -0.13212 0.39506 C -0.13073 0.39568 -0.12934 0.39691 -0.12778 0.39753 C -0.12604 0.39815 -0.12413 0.39908 -0.12239 0.4 C -0.12083 0.40062 -0.11962 0.40185 -0.11805 0.40247 C -0.1158 0.4034 -0.11354 0.40401 -0.11128 0.40494 C -0.10746 0.40648 -0.10382 0.40803 -0.10017 0.40988 L -0.08906 0.41482 C -0.08715 0.41543 -0.08524 0.41667 -0.08333 0.41729 C -0.08073 0.4179 -0.07778 0.41852 -0.075 0.41975 C -0.07222 0.42099 -0.06944 0.42284 -0.06667 0.42469 L -0.05833 0.42963 C -0.05694 0.43025 -0.05555 0.43056 -0.05417 0.4321 C -0.05278 0.43364 -0.05156 0.4358 -0.05 0.43704 C -0.04739 0.43889 -0.04427 0.43889 -0.04167 0.44198 L -0.03351 0.45185 C -0.02969 0.47161 -0.03524 0.44846 -0.02778 0.46173 C -0.02691 0.46358 -0.02743 0.46729 -0.02639 0.46914 C -0.02413 0.47315 -0.02083 0.47562 -0.01805 0.47901 L -0.01805 0.47901 L -0.00972 0.48395 C 0 0.48303 0.00972 0.48272 0.01945 0.48148 C 0.02083 0.48117 0.02205 0.47963 0.02361 0.47901 C 0.02535 0.47809 0.02726 0.47747 0.02917 0.47654 C 0.03195 0.475 0.03472 0.47315 0.03733 0.47161 L 0.04583 0.46667 C 0.04705 0.46574 0.04861 0.46543 0.05 0.4642 C 0.05139 0.46235 0.05261 0.46049 0.05417 0.45926 C 0.05642 0.4571 0.06163 0.45525 0.06372 0.45432 C 0.06667 0.45278 0.06945 0.45093 0.07222 0.44938 C 0.07361 0.44846 0.07483 0.44722 0.07639 0.44691 L 0.08594 0.44445 L 0.17083 0.44691 C 0.19236 0.44784 0.17274 0.44815 0.18455 0.45185 C 0.18872 0.45309 0.19306 0.4534 0.19722 0.45432 C 0.19896 0.45587 0.2007 0.45772 0.20261 0.45926 C 0.21215 0.46543 0.20452 0.45803 0.2125 0.4642 C 0.21424 0.46543 0.21615 0.46759 0.21806 0.46914 C 0.22118 0.47161 0.22448 0.47408 0.22761 0.47654 C 0.22899 0.47747 0.23056 0.47778 0.23195 0.47901 C 0.23368 0.48025 0.23559 0.48241 0.2375 0.48395 C 0.24792 0.49167 0.23316 0.47716 0.24983 0.49383 C 0.25139 0.49506 0.25261 0.49722 0.25417 0.49877 C 0.25608 0.50031 0.26198 0.50278 0.26372 0.5037 C 0.27396 0.51574 0.26111 0.50093 0.27361 0.51358 C 0.275 0.51482 0.27639 0.51667 0.27778 0.51852 C 0.28438 0.53642 0.27622 0.51389 0.28333 0.5358 C 0.28403 0.53827 0.28524 0.54043 0.28611 0.54321 C 0.28715 0.54691 0.28802 0.55124 0.28889 0.55556 C 0.29115 0.56667 0.29184 0.58025 0.3 0.58519 L 0.30417 0.58766 C 0.30695 0.59259 0.31111 0.59568 0.3125 0.60247 C 0.31493 0.61543 0.31215 0.60494 0.31806 0.61729 C 0.3257 0.63364 0.31302 0.61574 0.32917 0.64445 C 0.33056 0.64691 0.33195 0.64908 0.33333 0.65185 C 0.33472 0.65494 0.33577 0.65864 0.3375 0.66173 C 0.3408 0.66759 0.34184 0.66605 0.34583 0.66914 C 0.35243 0.67408 0.34948 0.67346 0.35556 0.67654 C 0.3592 0.67809 0.36285 0.68148 0.36667 0.68148 L 0.49583 0.68148 L 0.49983 0.68395 " pathEditMode="relative" ptsTypes="AAAAAAAAAAAAAAAAAAAAAAAAAAAAAAAAAAAAAAAAAAAAAAAAAAAAAAAAAAAAAAAAAAAAAAAAAAAAAAAAAAAAAAAAAAAAAAAAAAAAAAAAAAAAAAAAAAAAAAAAAAAA">
                                      <p:cBhvr>
                                        <p:cTn id="6" dur="6500" fill="hold"/>
                                        <p:tgtEl>
                                          <p:spTgt spid="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6302 -0.0037 0.05278 -0.00432 0.13472 0 C 0.13941 0.00031 0.14167 0.00278 0.14566 0.00494 C 0.14757 0.00587 0.14948 0.00679 0.15139 0.00741 C 0.15399 0.00833 0.15695 0.00864 0.15972 0.00988 C 0.1625 0.01111 0.16511 0.01296 0.16788 0.01482 L 0.17639 0.01975 C 0.17778 0.02037 0.17899 0.02161 0.18038 0.02222 C 0.19063 0.02531 0.18611 0.02346 0.19445 0.02716 C 0.19583 0.0287 0.19705 0.03087 0.19861 0.0321 C 0.20122 0.03426 0.20434 0.03395 0.20677 0.03704 L 0.21528 0.04691 L 0.21945 0.05185 C 0.22031 0.05679 0.22101 0.06327 0.22344 0.06667 C 0.22465 0.06821 0.22622 0.06821 0.22761 0.06914 C 0.22813 0.07161 0.22813 0.07469 0.22899 0.07654 C 0.23142 0.08056 0.2375 0.08642 0.2375 0.08642 C 0.24202 0.11049 0.23993 0.09599 0.24149 0.13087 C 0.24115 0.14321 0.24184 0.15587 0.24028 0.1679 C 0.23976 0.17068 0.23715 0.17068 0.23611 0.17284 C 0.22969 0.18395 0.23715 0.17778 0.22899 0.18272 C 0.22396 0.1963 0.22917 0.18549 0.22205 0.19259 C 0.20556 0.20895 0.22205 0.19846 0.20538 0.20494 C 0.20399 0.20556 0.20278 0.20679 0.20122 0.20741 C 0.19861 0.20833 0.19583 0.20895 0.19306 0.20988 C 0.17327 0.21482 0.19063 0.20957 0.16788 0.21482 C 0.16511 0.21543 0.1625 0.21667 0.15972 0.21729 C 0.15226 0.21852 0.14479 0.21883 0.1375 0.21975 L 0.04705 0.21729 C 0.04063 0.21698 0.0342 0.21482 0.02761 0.21482 C 0.00816 0.21482 -0.01111 0.21636 -0.03055 0.21729 L -0.12639 0.21482 C -0.1283 0.21451 -0.13021 0.21296 -0.13212 0.21235 C -0.13576 0.21111 -0.13941 0.21049 -0.14323 0.20988 C -0.15486 0.20772 -0.16892 0.20617 -0.18055 0.20494 C -0.21319 0.18549 -0.18507 0.20124 -0.27517 0.20494 C -0.28715 0.20525 -0.29913 0.20648 -0.31111 0.20741 C -0.32639 0.20648 -0.34184 0.20648 -0.35694 0.20494 C -0.35851 0.20463 -0.35972 0.20278 -0.36111 0.20247 C -0.36302 0.20185 -0.36493 0.20247 -0.36667 0.20247 L -0.36667 0.20247 C -0.37951 0.2 -0.38767 0.19691 -0.40139 0.20247 C -0.40347 0.20309 -0.40521 0.21482 -0.40555 0.21729 C -0.40608 0.22531 -0.40694 0.23364 -0.40694 0.24198 C -0.40694 0.25833 -0.40677 0.275 -0.40555 0.29136 C -0.40538 0.2963 -0.40382 0.30124 -0.40278 0.30617 L -0.40139 0.31358 C -0.40035 0.31975 -0.39809 0.33426 -0.39444 0.3358 C -0.38385 0.34043 -0.3941 0.33611 -0.37917 0.34074 C -0.37691 0.34136 -0.37465 0.3429 -0.37222 0.34321 C -0.36076 0.34445 -0.34913 0.34445 -0.3375 0.34568 C -0.33108 0.3463 -0.32465 0.34753 -0.31805 0.34815 C -0.30434 0.34908 -0.29028 0.34969 -0.27639 0.35062 C -0.27552 0.35309 -0.27483 0.35587 -0.27378 0.35803 C -0.27257 0.35988 -0.27101 0.36142 -0.26962 0.36296 C -0.26562 0.36636 -0.25937 0.36667 -0.25555 0.3679 C -0.25278 0.36852 -0.25 0.36914 -0.24722 0.37037 C -0.24583 0.37068 -0.24462 0.37222 -0.24305 0.37284 C -0.23941 0.37377 -0.23576 0.37438 -0.23194 0.37531 C -0.21389 0.37963 -0.23055 0.37654 -0.20555 0.38025 C -0.19601 0.3858 -0.20764 0.37963 -0.19045 0.38519 C -0.18889 0.38549 -0.18767 0.38735 -0.18611 0.38766 C -0.17101 0.3892 -0.15555 0.3892 -0.14045 0.39012 L -0.13212 0.39506 C -0.13073 0.39568 -0.12934 0.39691 -0.12778 0.39753 C -0.12604 0.39815 -0.12413 0.39908 -0.12239 0.4 C -0.12083 0.40062 -0.11962 0.40185 -0.11805 0.40247 C -0.1158 0.4034 -0.11354 0.40401 -0.11128 0.40494 C -0.10746 0.40648 -0.10382 0.40803 -0.10017 0.40988 L -0.08906 0.41482 C -0.08715 0.41543 -0.08524 0.41667 -0.08333 0.41729 C -0.08073 0.4179 -0.07778 0.41852 -0.075 0.41975 C -0.07222 0.42099 -0.06944 0.42284 -0.06667 0.42469 L -0.05833 0.42963 C -0.05694 0.43025 -0.05555 0.43056 -0.05417 0.4321 C -0.05278 0.43364 -0.05156 0.4358 -0.05 0.43704 C -0.04739 0.43889 -0.04427 0.43889 -0.04167 0.44198 L -0.03351 0.45185 C -0.02969 0.47161 -0.03524 0.44846 -0.02778 0.46173 C -0.02691 0.46358 -0.02743 0.46729 -0.02639 0.46914 C -0.02413 0.47315 -0.02083 0.47562 -0.01805 0.47901 L -0.01805 0.47901 L -0.00972 0.48395 C 0 0.48303 0.00972 0.48272 0.01945 0.48148 C 0.02083 0.48117 0.02205 0.47963 0.02361 0.47901 C 0.02535 0.47809 0.02726 0.47747 0.02917 0.47654 C 0.03195 0.475 0.03472 0.47315 0.03733 0.47161 L 0.04583 0.46667 C 0.04705 0.46574 0.04861 0.46543 0.05 0.4642 C 0.05139 0.46235 0.05261 0.46049 0.05417 0.45926 C 0.05642 0.4571 0.06163 0.45525 0.06372 0.45432 C 0.06667 0.45278 0.06945 0.45093 0.07222 0.44938 C 0.07361 0.44846 0.07483 0.44722 0.07639 0.44691 L 0.08594 0.44445 L 0.17083 0.44691 C 0.19236 0.44784 0.17274 0.44815 0.18455 0.45185 C 0.18872 0.45309 0.19306 0.4534 0.19722 0.45432 C 0.19896 0.45587 0.2007 0.45772 0.20261 0.45926 C 0.21215 0.46543 0.20452 0.45803 0.2125 0.4642 C 0.21424 0.46543 0.21615 0.46759 0.21806 0.46914 C 0.22118 0.47161 0.22448 0.47408 0.22761 0.47654 C 0.22899 0.47747 0.23056 0.47778 0.23195 0.47901 C 0.23368 0.48025 0.23559 0.48241 0.2375 0.48395 C 0.24792 0.49167 0.23316 0.47716 0.24983 0.49383 C 0.25139 0.49506 0.25261 0.49722 0.25417 0.49877 C 0.25608 0.50031 0.26198 0.50278 0.26372 0.5037 C 0.27396 0.51574 0.26111 0.50093 0.27361 0.51358 C 0.275 0.51482 0.27639 0.51667 0.27778 0.51852 C 0.28438 0.53642 0.27622 0.51389 0.28333 0.5358 C 0.28403 0.53827 0.28524 0.54043 0.28611 0.54321 C 0.28715 0.54691 0.28802 0.55124 0.28889 0.55556 C 0.29115 0.56667 0.29184 0.58025 0.3 0.58519 L 0.30417 0.58766 C 0.30695 0.59259 0.31111 0.59568 0.3125 0.60247 C 0.31493 0.61543 0.31215 0.60494 0.31806 0.61729 C 0.3257 0.63364 0.31302 0.61574 0.32917 0.64445 C 0.33056 0.64691 0.33195 0.64908 0.33333 0.65185 C 0.33472 0.65494 0.33577 0.65864 0.3375 0.66173 C 0.3408 0.66759 0.34184 0.66605 0.34583 0.66914 C 0.35243 0.67408 0.34948 0.67346 0.35556 0.67654 C 0.3592 0.67809 0.36285 0.68148 0.36667 0.68148 L 0.49583 0.68148 L 0.49983 0.68395 " pathEditMode="relative" ptsTypes="AAAAAAAAAAAAAAAAAAAAAAAAAAAAAAAAAAAAAAAAAAAAAAAAAAAAAAAAAAAAAAAAAAAAAAAAAAAAAAAAAAAAAAAAAAAAAAAAAAAAAAAAAAAAAAAAAAAAAAAAAAAA">
                                      <p:cBhvr>
                                        <p:cTn id="8" dur="65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Imagem 3">
            <a:extLst>
              <a:ext uri="{FF2B5EF4-FFF2-40B4-BE49-F238E27FC236}">
                <a16:creationId xmlns:a16="http://schemas.microsoft.com/office/drawing/2014/main" id="{65B920DC-1A52-4962-BE4A-53F6E1C711E6}"/>
              </a:ext>
            </a:extLst>
          </p:cNvPr>
          <p:cNvPicPr>
            <a:picLocks noGrp="1" noChangeAspect="1"/>
          </p:cNvPicPr>
          <p:nvPr>
            <p:ph type="pic" sz="quarter" idx="11"/>
          </p:nvPr>
        </p:nvPicPr>
        <p:blipFill>
          <a:blip r:embed="rId2"/>
          <a:srcRect l="35" r="35"/>
          <a:stretch>
            <a:fillRect/>
          </a:stretch>
        </p:blipFill>
        <p:spPr>
          <a:xfrm>
            <a:off x="0" y="0"/>
            <a:ext cx="9144000" cy="5143500"/>
          </a:xfrm>
        </p:spPr>
      </p:pic>
      <p:sp>
        <p:nvSpPr>
          <p:cNvPr id="21" name="Right Triangle 20">
            <a:extLst>
              <a:ext uri="{FF2B5EF4-FFF2-40B4-BE49-F238E27FC236}">
                <a16:creationId xmlns:a16="http://schemas.microsoft.com/office/drawing/2014/main" id="{FDCF1E8E-38F5-4985-A46C-E80882D2B3CE}"/>
              </a:ext>
            </a:extLst>
          </p:cNvPr>
          <p:cNvSpPr/>
          <p:nvPr/>
        </p:nvSpPr>
        <p:spPr>
          <a:xfrm flipH="1" flipV="1">
            <a:off x="512910" y="-4"/>
            <a:ext cx="8631089" cy="6973828"/>
          </a:xfrm>
          <a:prstGeom prst="rtTriangl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Right Triangle 25">
            <a:extLst>
              <a:ext uri="{FF2B5EF4-FFF2-40B4-BE49-F238E27FC236}">
                <a16:creationId xmlns:a16="http://schemas.microsoft.com/office/drawing/2014/main" id="{A33CAA8C-7074-4881-9A43-8EA2B21D2D78}"/>
              </a:ext>
            </a:extLst>
          </p:cNvPr>
          <p:cNvSpPr/>
          <p:nvPr/>
        </p:nvSpPr>
        <p:spPr>
          <a:xfrm flipH="1" flipV="1">
            <a:off x="828923" y="-4"/>
            <a:ext cx="8301073" cy="6717796"/>
          </a:xfrm>
          <a:prstGeom prst="rtTriangl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L-Shape 61">
            <a:extLst>
              <a:ext uri="{FF2B5EF4-FFF2-40B4-BE49-F238E27FC236}">
                <a16:creationId xmlns:a16="http://schemas.microsoft.com/office/drawing/2014/main" id="{F9C67B1A-94A2-4003-AA3C-7088642B1891}"/>
              </a:ext>
            </a:extLst>
          </p:cNvPr>
          <p:cNvSpPr/>
          <p:nvPr/>
        </p:nvSpPr>
        <p:spPr>
          <a:xfrm rot="10800000">
            <a:off x="8413165" y="120468"/>
            <a:ext cx="605924" cy="605924"/>
          </a:xfrm>
          <a:prstGeom prst="corner">
            <a:avLst>
              <a:gd name="adj1" fmla="val 23355"/>
              <a:gd name="adj2" fmla="val 23357"/>
            </a:avLst>
          </a:prstGeom>
          <a:solidFill>
            <a:schemeClr val="tx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sp>
        <p:nvSpPr>
          <p:cNvPr id="69" name="Right Triangle 68">
            <a:extLst>
              <a:ext uri="{FF2B5EF4-FFF2-40B4-BE49-F238E27FC236}">
                <a16:creationId xmlns:a16="http://schemas.microsoft.com/office/drawing/2014/main" id="{AADAAEEE-CE2D-4314-B4A5-DCF2C46AFAC2}"/>
              </a:ext>
            </a:extLst>
          </p:cNvPr>
          <p:cNvSpPr/>
          <p:nvPr/>
        </p:nvSpPr>
        <p:spPr>
          <a:xfrm rot="10800000" flipH="1" flipV="1">
            <a:off x="-12820" y="1754927"/>
            <a:ext cx="4926198" cy="3388573"/>
          </a:xfrm>
          <a:prstGeom prst="rtTriangl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Right Triangle 70">
            <a:extLst>
              <a:ext uri="{FF2B5EF4-FFF2-40B4-BE49-F238E27FC236}">
                <a16:creationId xmlns:a16="http://schemas.microsoft.com/office/drawing/2014/main" id="{4FBD0F4C-642A-4AC7-8414-F962834814B4}"/>
              </a:ext>
            </a:extLst>
          </p:cNvPr>
          <p:cNvSpPr/>
          <p:nvPr/>
        </p:nvSpPr>
        <p:spPr>
          <a:xfrm rot="10800000" flipH="1" flipV="1">
            <a:off x="-12821" y="2193840"/>
            <a:ext cx="4328789" cy="2937471"/>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Right Triangle 71">
            <a:extLst>
              <a:ext uri="{FF2B5EF4-FFF2-40B4-BE49-F238E27FC236}">
                <a16:creationId xmlns:a16="http://schemas.microsoft.com/office/drawing/2014/main" id="{2D9FA098-CF1F-440A-86AC-676DF90080AC}"/>
              </a:ext>
            </a:extLst>
          </p:cNvPr>
          <p:cNvSpPr/>
          <p:nvPr/>
        </p:nvSpPr>
        <p:spPr>
          <a:xfrm rot="10800000" flipH="1" flipV="1">
            <a:off x="-12820" y="2378247"/>
            <a:ext cx="4243444" cy="2801826"/>
          </a:xfrm>
          <a:prstGeom prst="rtTriangl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L-Shape 72">
            <a:extLst>
              <a:ext uri="{FF2B5EF4-FFF2-40B4-BE49-F238E27FC236}">
                <a16:creationId xmlns:a16="http://schemas.microsoft.com/office/drawing/2014/main" id="{55373D72-D7EE-4AD9-BB39-76739D2D9FDD}"/>
              </a:ext>
            </a:extLst>
          </p:cNvPr>
          <p:cNvSpPr/>
          <p:nvPr/>
        </p:nvSpPr>
        <p:spPr>
          <a:xfrm>
            <a:off x="112092" y="4429297"/>
            <a:ext cx="605924" cy="605924"/>
          </a:xfrm>
          <a:prstGeom prst="corner">
            <a:avLst>
              <a:gd name="adj1" fmla="val 23355"/>
              <a:gd name="adj2" fmla="val 23357"/>
            </a:avLst>
          </a:prstGeom>
          <a:solidFill>
            <a:schemeClr val="tx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pic>
        <p:nvPicPr>
          <p:cNvPr id="12" name="Picture 4" descr="Resultado de imagem para amazon logo png">
            <a:extLst>
              <a:ext uri="{FF2B5EF4-FFF2-40B4-BE49-F238E27FC236}">
                <a16:creationId xmlns:a16="http://schemas.microsoft.com/office/drawing/2014/main" id="{D00B2A99-E733-4E8C-A61F-4D52AC814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11" y="108279"/>
            <a:ext cx="388000" cy="3880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D615367F-CCEB-44CF-800E-82E0B27F3EE8}"/>
              </a:ext>
            </a:extLst>
          </p:cNvPr>
          <p:cNvSpPr/>
          <p:nvPr/>
        </p:nvSpPr>
        <p:spPr>
          <a:xfrm>
            <a:off x="3998976" y="302279"/>
            <a:ext cx="4729971" cy="2297039"/>
          </a:xfrm>
          <a:prstGeom prst="rect">
            <a:avLst/>
          </a:prstGeom>
        </p:spPr>
        <p:txBody>
          <a:bodyPr wrap="square">
            <a:spAutoFit/>
          </a:bodyPr>
          <a:lstStyle/>
          <a:p>
            <a:pPr algn="just">
              <a:lnSpc>
                <a:spcPct val="115000"/>
              </a:lnSpc>
              <a:spcAft>
                <a:spcPts val="1000"/>
              </a:spcAft>
            </a:pPr>
            <a:r>
              <a:rPr lang="en-US" sz="1800"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Times New Roman" panose="02020603050405020304" pitchFamily="18" charset="0"/>
              </a:rPr>
              <a:t>But, now let’s get to the point, the new technologies created for Amazon,</a:t>
            </a:r>
            <a:r>
              <a:rPr lang="en-US" sz="1800" dirty="0">
                <a:solidFill>
                  <a:srgbClr val="111111"/>
                </a:solidFill>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Arial" panose="020B0604020202020204" pitchFamily="34" charset="0"/>
              </a:rPr>
              <a:t> also called drones, but not the simple drones,</a:t>
            </a:r>
            <a:r>
              <a:rPr lang="en-US" sz="1800"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Times New Roman" panose="02020603050405020304" pitchFamily="18" charset="0"/>
              </a:rPr>
              <a:t> although almost unimaginable 30 years ago, now it’s real, and, according to the Amazon, o</a:t>
            </a:r>
            <a:r>
              <a:rPr lang="en-US" sz="1800" dirty="0">
                <a:solidFill>
                  <a:srgbClr val="111111"/>
                </a:solidFill>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Arial" panose="020B0604020202020204" pitchFamily="34" charset="0"/>
              </a:rPr>
              <a:t>ne day, seeing Prime Air vehicles will be as normal as seeing mail trucks on the road.</a:t>
            </a:r>
            <a:endParaRPr lang="pt-BR" sz="1600"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Times New Roman" panose="02020603050405020304" pitchFamily="18" charset="0"/>
            </a:endParaRPr>
          </a:p>
        </p:txBody>
      </p:sp>
      <p:grpSp>
        <p:nvGrpSpPr>
          <p:cNvPr id="13" name="Shape 902">
            <a:extLst>
              <a:ext uri="{FF2B5EF4-FFF2-40B4-BE49-F238E27FC236}">
                <a16:creationId xmlns:a16="http://schemas.microsoft.com/office/drawing/2014/main" id="{CA345504-F3B0-453C-A80C-6EBA3EE5100B}"/>
              </a:ext>
            </a:extLst>
          </p:cNvPr>
          <p:cNvGrpSpPr/>
          <p:nvPr/>
        </p:nvGrpSpPr>
        <p:grpSpPr>
          <a:xfrm>
            <a:off x="6838822" y="3268484"/>
            <a:ext cx="927482" cy="876795"/>
            <a:chOff x="4556450" y="4963575"/>
            <a:chExt cx="548025" cy="498100"/>
          </a:xfrm>
        </p:grpSpPr>
        <p:sp>
          <p:nvSpPr>
            <p:cNvPr id="14" name="Shape 903">
              <a:extLst>
                <a:ext uri="{FF2B5EF4-FFF2-40B4-BE49-F238E27FC236}">
                  <a16:creationId xmlns:a16="http://schemas.microsoft.com/office/drawing/2014/main" id="{2573865D-4BD9-4B08-A610-8821BAE39A54}"/>
                </a:ext>
              </a:extLst>
            </p:cNvPr>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 name="Shape 904">
              <a:extLst>
                <a:ext uri="{FF2B5EF4-FFF2-40B4-BE49-F238E27FC236}">
                  <a16:creationId xmlns:a16="http://schemas.microsoft.com/office/drawing/2014/main" id="{085B45FE-15BA-44A4-BE20-85B102B15B00}"/>
                </a:ext>
              </a:extLst>
            </p:cNvPr>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905">
              <a:extLst>
                <a:ext uri="{FF2B5EF4-FFF2-40B4-BE49-F238E27FC236}">
                  <a16:creationId xmlns:a16="http://schemas.microsoft.com/office/drawing/2014/main" id="{3267C0C7-854C-4807-8431-5C20A1F008C1}"/>
                </a:ext>
              </a:extLst>
            </p:cNvPr>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 name="Shape 906">
              <a:extLst>
                <a:ext uri="{FF2B5EF4-FFF2-40B4-BE49-F238E27FC236}">
                  <a16:creationId xmlns:a16="http://schemas.microsoft.com/office/drawing/2014/main" id="{A7BD75F1-D27B-41B7-9355-35A8EC971493}"/>
                </a:ext>
              </a:extLst>
            </p:cNvPr>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 name="Shape 907">
              <a:extLst>
                <a:ext uri="{FF2B5EF4-FFF2-40B4-BE49-F238E27FC236}">
                  <a16:creationId xmlns:a16="http://schemas.microsoft.com/office/drawing/2014/main" id="{02E971F1-17D4-40A1-9B7C-016B47C29DBA}"/>
                </a:ext>
              </a:extLst>
            </p:cNvPr>
            <p:cNvSpPr/>
            <p:nvPr/>
          </p:nvSpPr>
          <p:spPr>
            <a:xfrm>
              <a:off x="4830450" y="5213225"/>
              <a:ext cx="25" cy="248450"/>
            </a:xfrm>
            <a:custGeom>
              <a:avLst/>
              <a:gdLst/>
              <a:ahLst/>
              <a:cxnLst/>
              <a:rect l="0" t="0" r="0" b="0"/>
              <a:pathLst>
                <a:path w="1" h="9938" fill="none" extrusionOk="0">
                  <a:moveTo>
                    <a:pt x="0" y="0"/>
                  </a:moveTo>
                  <a:lnTo>
                    <a:pt x="0" y="9937"/>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19" name="Shape 662">
            <a:extLst>
              <a:ext uri="{FF2B5EF4-FFF2-40B4-BE49-F238E27FC236}">
                <a16:creationId xmlns:a16="http://schemas.microsoft.com/office/drawing/2014/main" id="{737C744E-47A6-4CC8-922B-0B9A5B4C91AA}"/>
              </a:ext>
            </a:extLst>
          </p:cNvPr>
          <p:cNvGrpSpPr/>
          <p:nvPr/>
        </p:nvGrpSpPr>
        <p:grpSpPr>
          <a:xfrm>
            <a:off x="7113221" y="3310332"/>
            <a:ext cx="341847" cy="267097"/>
            <a:chOff x="1923075" y="3694075"/>
            <a:chExt cx="437200" cy="341600"/>
          </a:xfrm>
        </p:grpSpPr>
        <p:sp>
          <p:nvSpPr>
            <p:cNvPr id="20" name="Shape 663">
              <a:extLst>
                <a:ext uri="{FF2B5EF4-FFF2-40B4-BE49-F238E27FC236}">
                  <a16:creationId xmlns:a16="http://schemas.microsoft.com/office/drawing/2014/main" id="{2D727491-9E58-4F0E-BD09-7560182D1FE4}"/>
                </a:ext>
              </a:extLst>
            </p:cNvPr>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 name="Shape 664">
              <a:extLst>
                <a:ext uri="{FF2B5EF4-FFF2-40B4-BE49-F238E27FC236}">
                  <a16:creationId xmlns:a16="http://schemas.microsoft.com/office/drawing/2014/main" id="{BA008B4E-A716-4112-8CD9-4C233DEB6503}"/>
                </a:ext>
              </a:extLst>
            </p:cNvPr>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 name="Shape 665">
              <a:extLst>
                <a:ext uri="{FF2B5EF4-FFF2-40B4-BE49-F238E27FC236}">
                  <a16:creationId xmlns:a16="http://schemas.microsoft.com/office/drawing/2014/main" id="{9E63962C-0914-4E05-9A7D-E63E43BC86E2}"/>
                </a:ext>
              </a:extLst>
            </p:cNvPr>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 name="Shape 666">
              <a:extLst>
                <a:ext uri="{FF2B5EF4-FFF2-40B4-BE49-F238E27FC236}">
                  <a16:creationId xmlns:a16="http://schemas.microsoft.com/office/drawing/2014/main" id="{6E244ACC-DF01-41D5-AB88-0905DD5A04AE}"/>
                </a:ext>
              </a:extLst>
            </p:cNvPr>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667">
              <a:extLst>
                <a:ext uri="{FF2B5EF4-FFF2-40B4-BE49-F238E27FC236}">
                  <a16:creationId xmlns:a16="http://schemas.microsoft.com/office/drawing/2014/main" id="{F2D9FB69-D20E-4807-850C-D995E7C34488}"/>
                </a:ext>
              </a:extLst>
            </p:cNvPr>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668">
              <a:extLst>
                <a:ext uri="{FF2B5EF4-FFF2-40B4-BE49-F238E27FC236}">
                  <a16:creationId xmlns:a16="http://schemas.microsoft.com/office/drawing/2014/main" id="{66F8DEA6-9926-4664-B22E-9AB612AE1AE6}"/>
                </a:ext>
              </a:extLst>
            </p:cNvPr>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669">
              <a:extLst>
                <a:ext uri="{FF2B5EF4-FFF2-40B4-BE49-F238E27FC236}">
                  <a16:creationId xmlns:a16="http://schemas.microsoft.com/office/drawing/2014/main" id="{F3F3A2E8-2881-4B27-9796-49BA6B0DBFE5}"/>
                </a:ext>
              </a:extLst>
            </p:cNvPr>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670">
              <a:extLst>
                <a:ext uri="{FF2B5EF4-FFF2-40B4-BE49-F238E27FC236}">
                  <a16:creationId xmlns:a16="http://schemas.microsoft.com/office/drawing/2014/main" id="{1CC18BBE-2C00-4FFE-8BB0-80286032E6DB}"/>
                </a:ext>
              </a:extLst>
            </p:cNvPr>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 name="Shape 671">
              <a:extLst>
                <a:ext uri="{FF2B5EF4-FFF2-40B4-BE49-F238E27FC236}">
                  <a16:creationId xmlns:a16="http://schemas.microsoft.com/office/drawing/2014/main" id="{05F85E0B-F4EC-4A14-AAE1-A3A4C62BAF13}"/>
                </a:ext>
              </a:extLst>
            </p:cNvPr>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9525" cap="rnd" cmpd="sng">
              <a:solidFill>
                <a:schemeClr val="tx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82668932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73"/>
                                        </p:tgtEl>
                                      </p:cBhvr>
                                    </p:animEffect>
                                    <p:animScale>
                                      <p:cBhvr>
                                        <p:cTn id="7" dur="250" autoRev="1" fill="hold"/>
                                        <p:tgtEl>
                                          <p:spTgt spid="7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2"/>
                                        </p:tgtEl>
                                      </p:cBhvr>
                                    </p:animEffect>
                                    <p:animScale>
                                      <p:cBhvr>
                                        <p:cTn id="10" dur="250" autoRev="1" fill="hold"/>
                                        <p:tgtEl>
                                          <p:spTgt spid="62"/>
                                        </p:tgtEl>
                                      </p:cBhvr>
                                      <p:by x="105000" y="105000"/>
                                    </p:animScale>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par>
                          <p:cTn id="14" fill="hold">
                            <p:stCondLst>
                              <p:cond delay="500"/>
                            </p:stCondLst>
                            <p:childTnLst>
                              <p:par>
                                <p:cTn id="15" presetID="26"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435">
                                          <p:stCondLst>
                                            <p:cond delay="0"/>
                                          </p:stCondLst>
                                        </p:cTn>
                                        <p:tgtEl>
                                          <p:spTgt spid="19"/>
                                        </p:tgtEl>
                                      </p:cBhvr>
                                    </p:animEffect>
                                    <p:anim calcmode="lin" valueType="num">
                                      <p:cBhvr>
                                        <p:cTn id="18" dur="1367"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9" dur="498"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0" dur="498" tmFilter="0, 0; 0.125,0.2665; 0.25,0.4; 0.375,0.465; 0.5,0.5;  0.625,0.535; 0.75,0.6; 0.875,0.7335; 1,1">
                                          <p:stCondLst>
                                            <p:cond delay="498"/>
                                          </p:stCondLst>
                                        </p:cTn>
                                        <p:tgtEl>
                                          <p:spTgt spid="19"/>
                                        </p:tgtEl>
                                        <p:attrNameLst>
                                          <p:attrName>ppt_y</p:attrName>
                                        </p:attrNameLst>
                                      </p:cBhvr>
                                      <p:tavLst>
                                        <p:tav tm="0" fmla="#ppt_y-sin(pi*$)/9">
                                          <p:val>
                                            <p:fltVal val="0"/>
                                          </p:val>
                                        </p:tav>
                                        <p:tav tm="100000">
                                          <p:val>
                                            <p:fltVal val="1"/>
                                          </p:val>
                                        </p:tav>
                                      </p:tavLst>
                                    </p:anim>
                                    <p:anim calcmode="lin" valueType="num">
                                      <p:cBhvr>
                                        <p:cTn id="21" dur="249" tmFilter="0, 0; 0.125,0.2665; 0.25,0.4; 0.375,0.465; 0.5,0.5;  0.625,0.535; 0.75,0.6; 0.875,0.7335; 1,1">
                                          <p:stCondLst>
                                            <p:cond delay="993"/>
                                          </p:stCondLst>
                                        </p:cTn>
                                        <p:tgtEl>
                                          <p:spTgt spid="19"/>
                                        </p:tgtEl>
                                        <p:attrNameLst>
                                          <p:attrName>ppt_y</p:attrName>
                                        </p:attrNameLst>
                                      </p:cBhvr>
                                      <p:tavLst>
                                        <p:tav tm="0" fmla="#ppt_y-sin(pi*$)/27">
                                          <p:val>
                                            <p:fltVal val="0"/>
                                          </p:val>
                                        </p:tav>
                                        <p:tav tm="100000">
                                          <p:val>
                                            <p:fltVal val="1"/>
                                          </p:val>
                                        </p:tav>
                                      </p:tavLst>
                                    </p:anim>
                                    <p:anim calcmode="lin" valueType="num">
                                      <p:cBhvr>
                                        <p:cTn id="22" dur="123" tmFilter="0, 0; 0.125,0.2665; 0.25,0.4; 0.375,0.465; 0.5,0.5;  0.625,0.535; 0.75,0.6; 0.875,0.7335; 1,1">
                                          <p:stCondLst>
                                            <p:cond delay="1242"/>
                                          </p:stCondLst>
                                        </p:cTn>
                                        <p:tgtEl>
                                          <p:spTgt spid="19"/>
                                        </p:tgtEl>
                                        <p:attrNameLst>
                                          <p:attrName>ppt_y</p:attrName>
                                        </p:attrNameLst>
                                      </p:cBhvr>
                                      <p:tavLst>
                                        <p:tav tm="0" fmla="#ppt_y-sin(pi*$)/81">
                                          <p:val>
                                            <p:fltVal val="0"/>
                                          </p:val>
                                        </p:tav>
                                        <p:tav tm="100000">
                                          <p:val>
                                            <p:fltVal val="1"/>
                                          </p:val>
                                        </p:tav>
                                      </p:tavLst>
                                    </p:anim>
                                    <p:animScale>
                                      <p:cBhvr>
                                        <p:cTn id="23" dur="20">
                                          <p:stCondLst>
                                            <p:cond delay="487"/>
                                          </p:stCondLst>
                                        </p:cTn>
                                        <p:tgtEl>
                                          <p:spTgt spid="19"/>
                                        </p:tgtEl>
                                      </p:cBhvr>
                                      <p:to x="100000" y="60000"/>
                                    </p:animScale>
                                    <p:animScale>
                                      <p:cBhvr>
                                        <p:cTn id="24" dur="124" decel="50000">
                                          <p:stCondLst>
                                            <p:cond delay="507"/>
                                          </p:stCondLst>
                                        </p:cTn>
                                        <p:tgtEl>
                                          <p:spTgt spid="19"/>
                                        </p:tgtEl>
                                      </p:cBhvr>
                                      <p:to x="100000" y="100000"/>
                                    </p:animScale>
                                    <p:animScale>
                                      <p:cBhvr>
                                        <p:cTn id="25" dur="20">
                                          <p:stCondLst>
                                            <p:cond delay="984"/>
                                          </p:stCondLst>
                                        </p:cTn>
                                        <p:tgtEl>
                                          <p:spTgt spid="19"/>
                                        </p:tgtEl>
                                      </p:cBhvr>
                                      <p:to x="100000" y="80000"/>
                                    </p:animScale>
                                    <p:animScale>
                                      <p:cBhvr>
                                        <p:cTn id="26" dur="124" decel="50000">
                                          <p:stCondLst>
                                            <p:cond delay="1004"/>
                                          </p:stCondLst>
                                        </p:cTn>
                                        <p:tgtEl>
                                          <p:spTgt spid="19"/>
                                        </p:tgtEl>
                                      </p:cBhvr>
                                      <p:to x="100000" y="100000"/>
                                    </p:animScale>
                                    <p:animScale>
                                      <p:cBhvr>
                                        <p:cTn id="27" dur="20">
                                          <p:stCondLst>
                                            <p:cond delay="1231"/>
                                          </p:stCondLst>
                                        </p:cTn>
                                        <p:tgtEl>
                                          <p:spTgt spid="19"/>
                                        </p:tgtEl>
                                      </p:cBhvr>
                                      <p:to x="100000" y="90000"/>
                                    </p:animScale>
                                    <p:animScale>
                                      <p:cBhvr>
                                        <p:cTn id="28" dur="124" decel="50000">
                                          <p:stCondLst>
                                            <p:cond delay="1251"/>
                                          </p:stCondLst>
                                        </p:cTn>
                                        <p:tgtEl>
                                          <p:spTgt spid="19"/>
                                        </p:tgtEl>
                                      </p:cBhvr>
                                      <p:to x="100000" y="100000"/>
                                    </p:animScale>
                                    <p:animScale>
                                      <p:cBhvr>
                                        <p:cTn id="29" dur="20">
                                          <p:stCondLst>
                                            <p:cond delay="1356"/>
                                          </p:stCondLst>
                                        </p:cTn>
                                        <p:tgtEl>
                                          <p:spTgt spid="19"/>
                                        </p:tgtEl>
                                      </p:cBhvr>
                                      <p:to x="100000" y="95000"/>
                                    </p:animScale>
                                    <p:animScale>
                                      <p:cBhvr>
                                        <p:cTn id="30" dur="124" decel="50000">
                                          <p:stCondLst>
                                            <p:cond delay="1376"/>
                                          </p:stCondLst>
                                        </p:cTn>
                                        <p:tgtEl>
                                          <p:spTgt spid="19"/>
                                        </p:tgtEl>
                                      </p:cBhvr>
                                      <p:to x="100000" y="100000"/>
                                    </p:animScale>
                                  </p:childTnLst>
                                </p:cTn>
                              </p:par>
                            </p:childTnLst>
                          </p:cTn>
                        </p:par>
                        <p:par>
                          <p:cTn id="31" fill="hold">
                            <p:stCondLst>
                              <p:cond delay="2000"/>
                            </p:stCondLst>
                            <p:childTnLst>
                              <p:par>
                                <p:cTn id="32" presetID="26"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435">
                                          <p:stCondLst>
                                            <p:cond delay="0"/>
                                          </p:stCondLst>
                                        </p:cTn>
                                        <p:tgtEl>
                                          <p:spTgt spid="13"/>
                                        </p:tgtEl>
                                      </p:cBhvr>
                                    </p:animEffect>
                                    <p:anim calcmode="lin" valueType="num">
                                      <p:cBhvr>
                                        <p:cTn id="35" dur="1367"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6" dur="498"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7" dur="498" tmFilter="0, 0; 0.125,0.2665; 0.25,0.4; 0.375,0.465; 0.5,0.5;  0.625,0.535; 0.75,0.6; 0.875,0.7335; 1,1">
                                          <p:stCondLst>
                                            <p:cond delay="498"/>
                                          </p:stCondLst>
                                        </p:cTn>
                                        <p:tgtEl>
                                          <p:spTgt spid="13"/>
                                        </p:tgtEl>
                                        <p:attrNameLst>
                                          <p:attrName>ppt_y</p:attrName>
                                        </p:attrNameLst>
                                      </p:cBhvr>
                                      <p:tavLst>
                                        <p:tav tm="0" fmla="#ppt_y-sin(pi*$)/9">
                                          <p:val>
                                            <p:fltVal val="0"/>
                                          </p:val>
                                        </p:tav>
                                        <p:tav tm="100000">
                                          <p:val>
                                            <p:fltVal val="1"/>
                                          </p:val>
                                        </p:tav>
                                      </p:tavLst>
                                    </p:anim>
                                    <p:anim calcmode="lin" valueType="num">
                                      <p:cBhvr>
                                        <p:cTn id="38" dur="249" tmFilter="0, 0; 0.125,0.2665; 0.25,0.4; 0.375,0.465; 0.5,0.5;  0.625,0.535; 0.75,0.6; 0.875,0.7335; 1,1">
                                          <p:stCondLst>
                                            <p:cond delay="993"/>
                                          </p:stCondLst>
                                        </p:cTn>
                                        <p:tgtEl>
                                          <p:spTgt spid="13"/>
                                        </p:tgtEl>
                                        <p:attrNameLst>
                                          <p:attrName>ppt_y</p:attrName>
                                        </p:attrNameLst>
                                      </p:cBhvr>
                                      <p:tavLst>
                                        <p:tav tm="0" fmla="#ppt_y-sin(pi*$)/27">
                                          <p:val>
                                            <p:fltVal val="0"/>
                                          </p:val>
                                        </p:tav>
                                        <p:tav tm="100000">
                                          <p:val>
                                            <p:fltVal val="1"/>
                                          </p:val>
                                        </p:tav>
                                      </p:tavLst>
                                    </p:anim>
                                    <p:anim calcmode="lin" valueType="num">
                                      <p:cBhvr>
                                        <p:cTn id="39" dur="123" tmFilter="0, 0; 0.125,0.2665; 0.25,0.4; 0.375,0.465; 0.5,0.5;  0.625,0.535; 0.75,0.6; 0.875,0.7335; 1,1">
                                          <p:stCondLst>
                                            <p:cond delay="1242"/>
                                          </p:stCondLst>
                                        </p:cTn>
                                        <p:tgtEl>
                                          <p:spTgt spid="13"/>
                                        </p:tgtEl>
                                        <p:attrNameLst>
                                          <p:attrName>ppt_y</p:attrName>
                                        </p:attrNameLst>
                                      </p:cBhvr>
                                      <p:tavLst>
                                        <p:tav tm="0" fmla="#ppt_y-sin(pi*$)/81">
                                          <p:val>
                                            <p:fltVal val="0"/>
                                          </p:val>
                                        </p:tav>
                                        <p:tav tm="100000">
                                          <p:val>
                                            <p:fltVal val="1"/>
                                          </p:val>
                                        </p:tav>
                                      </p:tavLst>
                                    </p:anim>
                                    <p:animScale>
                                      <p:cBhvr>
                                        <p:cTn id="40" dur="20">
                                          <p:stCondLst>
                                            <p:cond delay="487"/>
                                          </p:stCondLst>
                                        </p:cTn>
                                        <p:tgtEl>
                                          <p:spTgt spid="13"/>
                                        </p:tgtEl>
                                      </p:cBhvr>
                                      <p:to x="100000" y="60000"/>
                                    </p:animScale>
                                    <p:animScale>
                                      <p:cBhvr>
                                        <p:cTn id="41" dur="124" decel="50000">
                                          <p:stCondLst>
                                            <p:cond delay="507"/>
                                          </p:stCondLst>
                                        </p:cTn>
                                        <p:tgtEl>
                                          <p:spTgt spid="13"/>
                                        </p:tgtEl>
                                      </p:cBhvr>
                                      <p:to x="100000" y="100000"/>
                                    </p:animScale>
                                    <p:animScale>
                                      <p:cBhvr>
                                        <p:cTn id="42" dur="20">
                                          <p:stCondLst>
                                            <p:cond delay="984"/>
                                          </p:stCondLst>
                                        </p:cTn>
                                        <p:tgtEl>
                                          <p:spTgt spid="13"/>
                                        </p:tgtEl>
                                      </p:cBhvr>
                                      <p:to x="100000" y="80000"/>
                                    </p:animScale>
                                    <p:animScale>
                                      <p:cBhvr>
                                        <p:cTn id="43" dur="124" decel="50000">
                                          <p:stCondLst>
                                            <p:cond delay="1004"/>
                                          </p:stCondLst>
                                        </p:cTn>
                                        <p:tgtEl>
                                          <p:spTgt spid="13"/>
                                        </p:tgtEl>
                                      </p:cBhvr>
                                      <p:to x="100000" y="100000"/>
                                    </p:animScale>
                                    <p:animScale>
                                      <p:cBhvr>
                                        <p:cTn id="44" dur="20">
                                          <p:stCondLst>
                                            <p:cond delay="1231"/>
                                          </p:stCondLst>
                                        </p:cTn>
                                        <p:tgtEl>
                                          <p:spTgt spid="13"/>
                                        </p:tgtEl>
                                      </p:cBhvr>
                                      <p:to x="100000" y="90000"/>
                                    </p:animScale>
                                    <p:animScale>
                                      <p:cBhvr>
                                        <p:cTn id="45" dur="124" decel="50000">
                                          <p:stCondLst>
                                            <p:cond delay="1251"/>
                                          </p:stCondLst>
                                        </p:cTn>
                                        <p:tgtEl>
                                          <p:spTgt spid="13"/>
                                        </p:tgtEl>
                                      </p:cBhvr>
                                      <p:to x="100000" y="100000"/>
                                    </p:animScale>
                                    <p:animScale>
                                      <p:cBhvr>
                                        <p:cTn id="46" dur="20">
                                          <p:stCondLst>
                                            <p:cond delay="1356"/>
                                          </p:stCondLst>
                                        </p:cTn>
                                        <p:tgtEl>
                                          <p:spTgt spid="13"/>
                                        </p:tgtEl>
                                      </p:cBhvr>
                                      <p:to x="100000" y="95000"/>
                                    </p:animScale>
                                    <p:animScale>
                                      <p:cBhvr>
                                        <p:cTn id="47" dur="124" decel="50000">
                                          <p:stCondLst>
                                            <p:cond delay="1376"/>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F41AC154-5C16-4744-A6E8-F2E2CF2352B2}"/>
              </a:ext>
            </a:extLst>
          </p:cNvPr>
          <p:cNvSpPr/>
          <p:nvPr/>
        </p:nvSpPr>
        <p:spPr>
          <a:xfrm>
            <a:off x="585216" y="631953"/>
            <a:ext cx="6596240" cy="919482"/>
          </a:xfrm>
          <a:prstGeom prst="rect">
            <a:avLst/>
          </a:prstGeom>
        </p:spPr>
        <p:txBody>
          <a:bodyPr wrap="square">
            <a:spAutoFit/>
          </a:bodyPr>
          <a:lstStyle/>
          <a:p>
            <a:pPr algn="just">
              <a:lnSpc>
                <a:spcPct val="115000"/>
              </a:lnSpc>
              <a:spcAft>
                <a:spcPts val="1000"/>
              </a:spcAft>
            </a:pPr>
            <a:r>
              <a:rPr lang="en-US" sz="1600" dirty="0">
                <a:solidFill>
                  <a:srgbClr val="111111"/>
                </a:solidFill>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Arial" panose="020B0604020202020204" pitchFamily="34" charset="0"/>
              </a:rPr>
              <a:t>Amazon Prime Air is a service that will deliver packages up to five pounds in 30 minutes or less using small drones. They are testing the vehicles in multiple international locations.</a:t>
            </a:r>
            <a:endParaRPr lang="pt-BR" sz="1600"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Times New Roman" panose="02020603050405020304" pitchFamily="18" charset="0"/>
            </a:endParaRPr>
          </a:p>
        </p:txBody>
      </p:sp>
      <p:sp>
        <p:nvSpPr>
          <p:cNvPr id="12" name="Shape 371">
            <a:extLst>
              <a:ext uri="{FF2B5EF4-FFF2-40B4-BE49-F238E27FC236}">
                <a16:creationId xmlns:a16="http://schemas.microsoft.com/office/drawing/2014/main" id="{DF35C846-5F35-4AA7-A075-C866AFDEA1C2}"/>
              </a:ext>
            </a:extLst>
          </p:cNvPr>
          <p:cNvSpPr/>
          <p:nvPr/>
        </p:nvSpPr>
        <p:spPr>
          <a:xfrm>
            <a:off x="170688" y="182715"/>
            <a:ext cx="8802624" cy="4778070"/>
          </a:xfrm>
          <a:prstGeom prst="frame">
            <a:avLst>
              <a:gd name="adj1" fmla="val 742"/>
            </a:avLst>
          </a:prstGeom>
          <a:solidFill>
            <a:srgbClr val="FFFF00"/>
          </a:solidFill>
          <a:ln>
            <a:noFill/>
          </a:ln>
        </p:spPr>
        <p:txBody>
          <a:bodyPr wrap="square" lIns="91425" tIns="91425" rIns="91425" bIns="91425" anchor="ctr" anchorCtr="0">
            <a:noAutofit/>
          </a:bodyPr>
          <a:lstStyle/>
          <a:p>
            <a:pPr lvl="0">
              <a:spcBef>
                <a:spcPts val="0"/>
              </a:spcBef>
              <a:buNone/>
            </a:pPr>
            <a:endParaRPr dirty="0"/>
          </a:p>
        </p:txBody>
      </p:sp>
      <p:sp>
        <p:nvSpPr>
          <p:cNvPr id="3" name="Retângulo 2">
            <a:extLst>
              <a:ext uri="{FF2B5EF4-FFF2-40B4-BE49-F238E27FC236}">
                <a16:creationId xmlns:a16="http://schemas.microsoft.com/office/drawing/2014/main" id="{DC1B25E0-46FD-4222-B7AB-1A21FFDD1256}"/>
              </a:ext>
            </a:extLst>
          </p:cNvPr>
          <p:cNvSpPr/>
          <p:nvPr/>
        </p:nvSpPr>
        <p:spPr>
          <a:xfrm>
            <a:off x="3527771" y="2000673"/>
            <a:ext cx="5252213" cy="2615588"/>
          </a:xfrm>
          <a:prstGeom prst="rect">
            <a:avLst/>
          </a:prstGeom>
        </p:spPr>
        <p:txBody>
          <a:bodyPr wrap="square">
            <a:spAutoFit/>
          </a:bodyPr>
          <a:lstStyle/>
          <a:p>
            <a:pPr algn="just">
              <a:lnSpc>
                <a:spcPct val="115000"/>
              </a:lnSpc>
              <a:spcAft>
                <a:spcPts val="1000"/>
              </a:spcAft>
            </a:pPr>
            <a:r>
              <a:rPr lang="en-US" sz="1800" dirty="0">
                <a:solidFill>
                  <a:srgbClr val="111111"/>
                </a:solidFill>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Arial" panose="020B0604020202020204" pitchFamily="34" charset="0"/>
              </a:rPr>
              <a:t>And it’s the characteristics are safety and security are top priorities as they look to incorporate small drones into the airspace. They're working with regulators and industry to design an air traffic management system that will recognize who is flying what drone, where they are flying, and whether they are adhering to operating requirements.</a:t>
            </a:r>
            <a:endParaRPr lang="pt-BR" sz="1800"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Times New Roman" panose="02020603050405020304" pitchFamily="18" charset="0"/>
            </a:endParaRPr>
          </a:p>
        </p:txBody>
      </p:sp>
      <p:pic>
        <p:nvPicPr>
          <p:cNvPr id="30" name="Picture 4" descr="Imagem relacionada">
            <a:extLst>
              <a:ext uri="{FF2B5EF4-FFF2-40B4-BE49-F238E27FC236}">
                <a16:creationId xmlns:a16="http://schemas.microsoft.com/office/drawing/2014/main" id="{DAB38716-2C29-467A-8405-707CF5B84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016" y="2189652"/>
            <a:ext cx="2966143" cy="161438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Resultado de imagem para amazon logo prime air  png">
            <a:extLst>
              <a:ext uri="{FF2B5EF4-FFF2-40B4-BE49-F238E27FC236}">
                <a16:creationId xmlns:a16="http://schemas.microsoft.com/office/drawing/2014/main" id="{5833DFB5-393C-4DCB-86EC-B912BE5ACA5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54643" l="66354" r="90000"/>
                    </a14:imgEffect>
                  </a14:imgLayer>
                </a14:imgProps>
              </a:ext>
              <a:ext uri="{28A0092B-C50C-407E-A947-70E740481C1C}">
                <a14:useLocalDpi xmlns:a14="http://schemas.microsoft.com/office/drawing/2010/main" val="0"/>
              </a:ext>
            </a:extLst>
          </a:blip>
          <a:srcRect l="63944" t="26687" r="9389" b="39979"/>
          <a:stretch/>
        </p:blipFill>
        <p:spPr bwMode="auto">
          <a:xfrm>
            <a:off x="7385962" y="335537"/>
            <a:ext cx="997227" cy="7271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Resultado de imagem para amazon logo prime air  png">
            <a:extLst>
              <a:ext uri="{FF2B5EF4-FFF2-40B4-BE49-F238E27FC236}">
                <a16:creationId xmlns:a16="http://schemas.microsoft.com/office/drawing/2014/main" id="{F102732E-8D6F-4E2D-AB8D-1AC4BD6FF95A}"/>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23393" b="73929" l="66875" r="88021"/>
                    </a14:imgEffect>
                  </a14:imgLayer>
                </a14:imgProps>
              </a:ext>
              <a:ext uri="{28A0092B-C50C-407E-A947-70E740481C1C}">
                <a14:useLocalDpi xmlns:a14="http://schemas.microsoft.com/office/drawing/2010/main" val="0"/>
              </a:ext>
            </a:extLst>
          </a:blip>
          <a:srcRect l="64000" t="50000" r="16000" b="26868"/>
          <a:stretch/>
        </p:blipFill>
        <p:spPr bwMode="auto">
          <a:xfrm>
            <a:off x="7375424" y="830361"/>
            <a:ext cx="868551" cy="58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8910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circle(in)">
                                      <p:cBhvr>
                                        <p:cTn id="11" dur="2000"/>
                                        <p:tgtEl>
                                          <p:spTgt spid="31"/>
                                        </p:tgtEl>
                                      </p:cBhvr>
                                    </p:animEffect>
                                  </p:childTnLst>
                                </p:cTn>
                              </p:par>
                            </p:childTnLst>
                          </p:cTn>
                        </p:par>
                        <p:par>
                          <p:cTn id="12" fill="hold">
                            <p:stCondLst>
                              <p:cond delay="4000"/>
                            </p:stCondLst>
                            <p:childTnLst>
                              <p:par>
                                <p:cTn id="13" presetID="32" presetClass="emph" presetSubtype="0" fill="hold" nodeType="afterEffect">
                                  <p:stCondLst>
                                    <p:cond delay="0"/>
                                  </p:stCondLst>
                                  <p:childTnLst>
                                    <p:animRot by="120000">
                                      <p:cBhvr>
                                        <p:cTn id="14" dur="75" fill="hold">
                                          <p:stCondLst>
                                            <p:cond delay="0"/>
                                          </p:stCondLst>
                                        </p:cTn>
                                        <p:tgtEl>
                                          <p:spTgt spid="30"/>
                                        </p:tgtEl>
                                        <p:attrNameLst>
                                          <p:attrName>r</p:attrName>
                                        </p:attrNameLst>
                                      </p:cBhvr>
                                    </p:animRot>
                                    <p:animRot by="-240000">
                                      <p:cBhvr>
                                        <p:cTn id="15" dur="150" fill="hold">
                                          <p:stCondLst>
                                            <p:cond delay="150"/>
                                          </p:stCondLst>
                                        </p:cTn>
                                        <p:tgtEl>
                                          <p:spTgt spid="30"/>
                                        </p:tgtEl>
                                        <p:attrNameLst>
                                          <p:attrName>r</p:attrName>
                                        </p:attrNameLst>
                                      </p:cBhvr>
                                    </p:animRot>
                                    <p:animRot by="240000">
                                      <p:cBhvr>
                                        <p:cTn id="16" dur="150" fill="hold">
                                          <p:stCondLst>
                                            <p:cond delay="300"/>
                                          </p:stCondLst>
                                        </p:cTn>
                                        <p:tgtEl>
                                          <p:spTgt spid="30"/>
                                        </p:tgtEl>
                                        <p:attrNameLst>
                                          <p:attrName>r</p:attrName>
                                        </p:attrNameLst>
                                      </p:cBhvr>
                                    </p:animRot>
                                    <p:animRot by="-240000">
                                      <p:cBhvr>
                                        <p:cTn id="17" dur="150" fill="hold">
                                          <p:stCondLst>
                                            <p:cond delay="450"/>
                                          </p:stCondLst>
                                        </p:cTn>
                                        <p:tgtEl>
                                          <p:spTgt spid="30"/>
                                        </p:tgtEl>
                                        <p:attrNameLst>
                                          <p:attrName>r</p:attrName>
                                        </p:attrNameLst>
                                      </p:cBhvr>
                                    </p:animRot>
                                    <p:animRot by="120000">
                                      <p:cBhvr>
                                        <p:cTn id="18" dur="150" fill="hold">
                                          <p:stCondLst>
                                            <p:cond delay="60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371">
            <a:extLst>
              <a:ext uri="{FF2B5EF4-FFF2-40B4-BE49-F238E27FC236}">
                <a16:creationId xmlns:a16="http://schemas.microsoft.com/office/drawing/2014/main" id="{DF35C846-5F35-4AA7-A075-C866AFDEA1C2}"/>
              </a:ext>
            </a:extLst>
          </p:cNvPr>
          <p:cNvSpPr/>
          <p:nvPr/>
        </p:nvSpPr>
        <p:spPr>
          <a:xfrm>
            <a:off x="170688" y="182715"/>
            <a:ext cx="8802624" cy="4778070"/>
          </a:xfrm>
          <a:prstGeom prst="frame">
            <a:avLst>
              <a:gd name="adj1" fmla="val 742"/>
            </a:avLst>
          </a:prstGeom>
          <a:solidFill>
            <a:srgbClr val="FFFF00"/>
          </a:solidFill>
          <a:ln>
            <a:noFill/>
          </a:ln>
        </p:spPr>
        <p:txBody>
          <a:bodyPr wrap="square" lIns="91425" tIns="91425" rIns="91425" bIns="91425" anchor="ctr" anchorCtr="0">
            <a:noAutofit/>
          </a:bodyPr>
          <a:lstStyle/>
          <a:p>
            <a:pPr lvl="0">
              <a:spcBef>
                <a:spcPts val="0"/>
              </a:spcBef>
              <a:buNone/>
            </a:pPr>
            <a:endParaRPr dirty="0"/>
          </a:p>
        </p:txBody>
      </p:sp>
      <p:pic>
        <p:nvPicPr>
          <p:cNvPr id="31" name="Picture 14" descr="Resultado de imagem para amazon logo prime air  png">
            <a:extLst>
              <a:ext uri="{FF2B5EF4-FFF2-40B4-BE49-F238E27FC236}">
                <a16:creationId xmlns:a16="http://schemas.microsoft.com/office/drawing/2014/main" id="{5833DFB5-393C-4DCB-86EC-B912BE5ACA5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54643" l="66354" r="90000"/>
                    </a14:imgEffect>
                  </a14:imgLayer>
                </a14:imgProps>
              </a:ext>
              <a:ext uri="{28A0092B-C50C-407E-A947-70E740481C1C}">
                <a14:useLocalDpi xmlns:a14="http://schemas.microsoft.com/office/drawing/2010/main" val="0"/>
              </a:ext>
            </a:extLst>
          </a:blip>
          <a:srcRect l="63944" t="26687" r="9389" b="39979"/>
          <a:stretch/>
        </p:blipFill>
        <p:spPr bwMode="auto">
          <a:xfrm>
            <a:off x="449652" y="301483"/>
            <a:ext cx="997227" cy="7271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Resultado de imagem para amazon logo prime air  png">
            <a:extLst>
              <a:ext uri="{FF2B5EF4-FFF2-40B4-BE49-F238E27FC236}">
                <a16:creationId xmlns:a16="http://schemas.microsoft.com/office/drawing/2014/main" id="{F102732E-8D6F-4E2D-AB8D-1AC4BD6FF95A}"/>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23393" b="73929" l="66875" r="88021"/>
                    </a14:imgEffect>
                  </a14:imgLayer>
                </a14:imgProps>
              </a:ext>
              <a:ext uri="{28A0092B-C50C-407E-A947-70E740481C1C}">
                <a14:useLocalDpi xmlns:a14="http://schemas.microsoft.com/office/drawing/2010/main" val="0"/>
              </a:ext>
            </a:extLst>
          </a:blip>
          <a:srcRect l="64000" t="50000" r="16000" b="26868"/>
          <a:stretch/>
        </p:blipFill>
        <p:spPr bwMode="auto">
          <a:xfrm>
            <a:off x="420565" y="833165"/>
            <a:ext cx="868551" cy="586004"/>
          </a:xfrm>
          <a:prstGeom prst="rect">
            <a:avLst/>
          </a:prstGeom>
          <a:noFill/>
          <a:extLst>
            <a:ext uri="{909E8E84-426E-40DD-AFC4-6F175D3DCCD1}">
              <a14:hiddenFill xmlns:a14="http://schemas.microsoft.com/office/drawing/2010/main">
                <a:solidFill>
                  <a:srgbClr val="FFFFFF"/>
                </a:solidFill>
              </a14:hiddenFill>
            </a:ext>
          </a:extLst>
        </p:spPr>
      </p:pic>
      <p:sp>
        <p:nvSpPr>
          <p:cNvPr id="8" name="Shape 268">
            <a:extLst>
              <a:ext uri="{FF2B5EF4-FFF2-40B4-BE49-F238E27FC236}">
                <a16:creationId xmlns:a16="http://schemas.microsoft.com/office/drawing/2014/main" id="{6A43A449-2BD4-4325-BDD0-D6EDBC02220B}"/>
              </a:ext>
            </a:extLst>
          </p:cNvPr>
          <p:cNvSpPr txBox="1">
            <a:spLocks/>
          </p:cNvSpPr>
          <p:nvPr/>
        </p:nvSpPr>
        <p:spPr>
          <a:xfrm>
            <a:off x="1247695" y="669166"/>
            <a:ext cx="6648610" cy="2507443"/>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lnSpc>
                <a:spcPct val="115000"/>
              </a:lnSpc>
              <a:spcAft>
                <a:spcPts val="1000"/>
              </a:spcAft>
            </a:pPr>
            <a:r>
              <a:rPr lang="en-US" sz="1800" dirty="0">
                <a:solidFill>
                  <a:srgbClr val="111111"/>
                </a:solidFill>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Arial" panose="020B0604020202020204" pitchFamily="34" charset="0"/>
              </a:rPr>
              <a:t>It’s therefore a future delivery system from Amazon designed to safely get packages to customers in 30 minutes or less using unmanned aerial vehicles. Prime Air has great potential to enhance the services we already provide to millions of customers by providing rapid parcel delivery that will also increase the overall safety and efficiency of the transportation system.</a:t>
            </a:r>
            <a:endParaRPr lang="pt-BR" sz="1800" dirty="0">
              <a:effectLst>
                <a:outerShdw blurRad="38100" dist="38100" dir="2700000" algn="tl">
                  <a:srgbClr val="000000">
                    <a:alpha val="43137"/>
                  </a:srgbClr>
                </a:outerShdw>
              </a:effectLst>
              <a:latin typeface="Maiandra GD" panose="020E0502030308020204" pitchFamily="34" charset="0"/>
              <a:ea typeface="Calibri" panose="020F0502020204030204" pitchFamily="34" charset="0"/>
              <a:cs typeface="Times New Roman" panose="02020603050405020304" pitchFamily="18" charset="0"/>
            </a:endParaRPr>
          </a:p>
        </p:txBody>
      </p:sp>
      <p:pic>
        <p:nvPicPr>
          <p:cNvPr id="9" name="Picture 2" descr="Imagem relacionada">
            <a:extLst>
              <a:ext uri="{FF2B5EF4-FFF2-40B4-BE49-F238E27FC236}">
                <a16:creationId xmlns:a16="http://schemas.microsoft.com/office/drawing/2014/main" id="{CC9D5CA1-ED23-431F-9B88-10531B415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9648" y="2938980"/>
            <a:ext cx="2371090" cy="18205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m para amazon logo png">
            <a:extLst>
              <a:ext uri="{FF2B5EF4-FFF2-40B4-BE49-F238E27FC236}">
                <a16:creationId xmlns:a16="http://schemas.microsoft.com/office/drawing/2014/main" id="{DC07178E-1AC7-4704-812B-E71115556C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7109" y="4475084"/>
            <a:ext cx="388000" cy="3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009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250"/>
                                  </p:stCondLst>
                                  <p:childTnLst>
                                    <p:animMotion origin="layout" path="M 4.16667E-6 -9.87654E-7 L -0.00226 0.67408 " pathEditMode="relative" rAng="0" ptsTypes="AA">
                                      <p:cBhvr>
                                        <p:cTn id="6" dur="3000" fill="hold"/>
                                        <p:tgtEl>
                                          <p:spTgt spid="31"/>
                                        </p:tgtEl>
                                        <p:attrNameLst>
                                          <p:attrName>ppt_x</p:attrName>
                                          <p:attrName>ppt_y</p:attrName>
                                        </p:attrNameLst>
                                      </p:cBhvr>
                                      <p:rCtr x="-122" y="33704"/>
                                    </p:animMotion>
                                  </p:childTnLst>
                                </p:cTn>
                              </p:par>
                              <p:par>
                                <p:cTn id="7" presetID="42" presetClass="path" presetSubtype="0" accel="50000" decel="50000" fill="hold" nodeType="withEffect">
                                  <p:stCondLst>
                                    <p:cond delay="250"/>
                                  </p:stCondLst>
                                  <p:childTnLst>
                                    <p:animMotion origin="layout" path="M -2.77778E-6 2.83951E-6 L -2.77778E-6 0.66296 " pathEditMode="relative" rAng="0" ptsTypes="AA">
                                      <p:cBhvr>
                                        <p:cTn id="8" dur="3000" fill="hold"/>
                                        <p:tgtEl>
                                          <p:spTgt spid="32"/>
                                        </p:tgtEl>
                                        <p:attrNameLst>
                                          <p:attrName>ppt_x</p:attrName>
                                          <p:attrName>ppt_y</p:attrName>
                                        </p:attrNameLst>
                                      </p:cBhvr>
                                      <p:rCtr x="0" y="3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an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1993</TotalTime>
  <Words>439</Words>
  <Application>Microsoft Office PowerPoint</Application>
  <PresentationFormat>Apresentação na tela (16:9)</PresentationFormat>
  <Paragraphs>61</Paragraphs>
  <Slides>28</Slides>
  <Notes>7</Notes>
  <HiddenSlides>0</HiddenSlides>
  <MMClips>3</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28</vt:i4>
      </vt:variant>
    </vt:vector>
  </HeadingPairs>
  <TitlesOfParts>
    <vt:vector size="34" baseType="lpstr">
      <vt:lpstr>Muli</vt:lpstr>
      <vt:lpstr>Maiandra GD</vt:lpstr>
      <vt:lpstr>Comic Sans MS</vt:lpstr>
      <vt:lpstr>Arvo</vt:lpstr>
      <vt:lpstr>Arial</vt:lpstr>
      <vt:lpstr>Titania template</vt:lpstr>
      <vt:lpstr>New transportation Technologies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Patricia</dc:creator>
  <cp:lastModifiedBy>Patrícia Largura</cp:lastModifiedBy>
  <cp:revision>159</cp:revision>
  <dcterms:modified xsi:type="dcterms:W3CDTF">2019-04-17T18:44:40Z</dcterms:modified>
</cp:coreProperties>
</file>